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75" r:id="rId3"/>
    <p:sldId id="376" r:id="rId4"/>
    <p:sldId id="377" r:id="rId5"/>
    <p:sldId id="378" r:id="rId6"/>
    <p:sldId id="379" r:id="rId7"/>
    <p:sldId id="380" r:id="rId8"/>
    <p:sldId id="382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6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C94A-2D92-45A7-A7AA-9338F5714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DC50B-DD00-4141-B779-1A7148B44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DAD3-BA5B-4D58-BAF3-5D55F555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5AB1A-31F8-451F-9E4E-4946003B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F7D0E-5BAC-49DF-9916-0BB297C8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C994-50B6-4898-976F-AFA9BB3B4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D1841-AD01-4AE3-9266-1D8C6D486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8D7D2-5C98-45B8-AA8F-28BE82CB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01D31-4250-469C-96BD-48ED2CA6A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686A-AE38-4C55-A9CB-E79EEC59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927CB-F760-4954-AC51-8FD0AB6E5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3640B-BF08-407B-8B13-284FA08A6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A460E-9FCA-4F75-80BD-B35CAB9E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429A-F3C5-42C5-9262-F110C863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3AAD2-0D74-4A8B-9C39-D5AED534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603F-9484-41F3-A91E-C0AD6E6E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D708C-FF36-4830-A39C-090D7487F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A8E52-D78E-4FE0-81B1-47AA834C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CC1C4-BFDB-4239-A591-4F389163E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E63A3-10BB-4518-A5D6-A6537E12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1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12DA-5539-4272-93FA-B7A3C861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8307-360F-40FD-8B89-91E8077A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5CC1F-3B37-4383-8AD0-3FC4F6C3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EAE1-87C2-45DE-B169-F69E6AD7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0221B-B762-4BA0-ACD0-EF81B9F1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0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C325-C270-438C-9459-9E8C43C4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2D56D-20E3-46A0-A658-6F7462B8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9142C-4603-4017-AF0D-882E98AB8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03B8B-CFF7-4054-85B0-585987F6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CA1DA-87BF-439D-9B48-6771702C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55B0F-A738-4A5F-BC7F-6422D0E9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7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86E9-3C95-40CC-8259-F3F438B3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734AE-E1BE-4740-BC8F-4A5011848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EEB0A-B99C-4C26-AF74-E958B7FA8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6DCA5-AD91-4879-A768-09614396B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563AA-28DC-4A98-A47F-2946E7CC7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771CD-FEE0-4E48-8C20-E9A67633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38002B-6C80-4CDD-9445-45969E63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38143-63C4-4FF5-881E-C260E7F8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6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400C6-74C6-43FE-B78C-6FF0E4D8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52382-3BD1-47DC-86B5-B34EF5311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20413-5727-4A5F-9178-E4A8637C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1CA5F-ED08-4329-8980-300DEA0D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9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A8329-7FD0-4EC1-88EA-A36A684D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56C2C-B7E7-4446-8C73-C5A808850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8CC2-1CEB-48A0-A833-B98EE27A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C424-388C-468A-BE36-4E91605E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9E17A-510B-456C-87DF-42ADA9A78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23231-3E8D-4A54-ACC2-836D0C145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8DB28-4DA7-4338-9E40-B439EF3C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B26DB-62B3-46D2-95E6-7A6E5588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12EB7-AFCE-459A-A0D5-CC740D17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8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3CC1-0F4B-484A-B0C0-8A4F1C18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CA3DEC-01FD-4E23-B2A2-364B9882F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1A9EA-E97E-492E-A69F-0927BF90B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7F1EE-4E4D-45B8-9173-BEAC91986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E7F17-99E8-4709-81EE-D430387D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F1DFA-67AA-4C1C-B831-FCBB1AC4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6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FB277-A90E-467F-967A-672CC1EE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CE068-8E8C-480D-8B60-A6C46D57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23733-0CE3-4CE3-B896-CF604F04A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E5C81-8155-4A82-AEB9-FFC7510132E5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A200F-5BFA-4521-A50E-6E559AD9A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2A93-8987-4E74-862E-71AFD1E14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200C-0DCB-43F6-953B-12BEB6D1A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0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.mp3"/><Relationship Id="rId7" Type="http://schemas.openxmlformats.org/officeDocument/2006/relationships/image" Target="../media/image6.jpeg"/><Relationship Id="rId2" Type="http://schemas.microsoft.com/office/2007/relationships/media" Target="../media/media1.mp3"/><Relationship Id="rId1" Type="http://schemas.openxmlformats.org/officeDocument/2006/relationships/audio" Target="file:///E:\o%20d\Nhac%20Thieu%20Nhi\nhac%20thieu%20nhi%202\58-Em%20Yeu%20Thu%20Do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167">
            <a:extLst>
              <a:ext uri="{FF2B5EF4-FFF2-40B4-BE49-F238E27FC236}">
                <a16:creationId xmlns:a16="http://schemas.microsoft.com/office/drawing/2014/main" id="{2AEA3E1D-3A5D-4853-AA70-7442C9BDC4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052">
            <a:off x="7543801" y="1676401"/>
            <a:ext cx="11541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 descr="167">
            <a:extLst>
              <a:ext uri="{FF2B5EF4-FFF2-40B4-BE49-F238E27FC236}">
                <a16:creationId xmlns:a16="http://schemas.microsoft.com/office/drawing/2014/main" id="{75507540-FC9D-4F1C-A713-28C80B30D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052">
            <a:off x="4876801" y="1600201"/>
            <a:ext cx="11541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167">
            <a:extLst>
              <a:ext uri="{FF2B5EF4-FFF2-40B4-BE49-F238E27FC236}">
                <a16:creationId xmlns:a16="http://schemas.microsoft.com/office/drawing/2014/main" id="{FAEF35B6-ED8A-492F-87B3-FB9AC5180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052">
            <a:off x="2971801" y="1676401"/>
            <a:ext cx="11541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6" name="AutoShape 16">
            <a:extLst>
              <a:ext uri="{FF2B5EF4-FFF2-40B4-BE49-F238E27FC236}">
                <a16:creationId xmlns:a16="http://schemas.microsoft.com/office/drawing/2014/main" id="{E6E29CEF-7BB7-4B9A-B1E9-739F7278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2895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2" name="AutoShape 16">
            <a:extLst>
              <a:ext uri="{FF2B5EF4-FFF2-40B4-BE49-F238E27FC236}">
                <a16:creationId xmlns:a16="http://schemas.microsoft.com/office/drawing/2014/main" id="{EBBAEB7B-4EFF-4428-BB40-1BC242987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4800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" name="AutoShape 16">
            <a:extLst>
              <a:ext uri="{FF2B5EF4-FFF2-40B4-BE49-F238E27FC236}">
                <a16:creationId xmlns:a16="http://schemas.microsoft.com/office/drawing/2014/main" id="{86D4CE1E-CC96-443A-A373-2AA7CA65F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1" y="3200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A9519E4D-162D-4A29-8852-657D474E6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1" y="3200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663D10FD-6292-4109-8567-6A8E3CFA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5105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3082" name="Picture 10" descr="b36">
            <a:extLst>
              <a:ext uri="{FF2B5EF4-FFF2-40B4-BE49-F238E27FC236}">
                <a16:creationId xmlns:a16="http://schemas.microsoft.com/office/drawing/2014/main" id="{D298FB32-A868-4533-A4A2-2BE0F9544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5607" y="-40482"/>
            <a:ext cx="10985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b36">
            <a:extLst>
              <a:ext uri="{FF2B5EF4-FFF2-40B4-BE49-F238E27FC236}">
                <a16:creationId xmlns:a16="http://schemas.microsoft.com/office/drawing/2014/main" id="{F5584445-E8F0-4A77-B44A-AFA57C16C9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321007" y="5614194"/>
            <a:ext cx="10985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36">
            <a:extLst>
              <a:ext uri="{FF2B5EF4-FFF2-40B4-BE49-F238E27FC236}">
                <a16:creationId xmlns:a16="http://schemas.microsoft.com/office/drawing/2014/main" id="{5A880173-156C-4247-8853-BCFD379302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96400" y="228601"/>
            <a:ext cx="10985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b36">
            <a:extLst>
              <a:ext uri="{FF2B5EF4-FFF2-40B4-BE49-F238E27FC236}">
                <a16:creationId xmlns:a16="http://schemas.microsoft.com/office/drawing/2014/main" id="{C5D3ED75-ACA8-40C9-BB72-5E4CE9057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1"/>
            <a:ext cx="10985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3" name="Text Box 23">
            <a:extLst>
              <a:ext uri="{FF2B5EF4-FFF2-40B4-BE49-F238E27FC236}">
                <a16:creationId xmlns:a16="http://schemas.microsoft.com/office/drawing/2014/main" id="{28CE8988-C10F-4659-905E-103382E36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74" name="AutoShape 14">
            <a:extLst>
              <a:ext uri="{FF2B5EF4-FFF2-40B4-BE49-F238E27FC236}">
                <a16:creationId xmlns:a16="http://schemas.microsoft.com/office/drawing/2014/main" id="{581B1353-FE4B-4150-978C-2165835F1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1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25AB2769-D350-47D9-AE5C-AC9AF99F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1" y="464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6E776BFC-754A-44D1-AC25-E8BE1C80C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457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826D848C-92D9-4D6E-840A-27DB8B1F6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1" y="3429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6564" name="AutoShape 4">
            <a:extLst>
              <a:ext uri="{FF2B5EF4-FFF2-40B4-BE49-F238E27FC236}">
                <a16:creationId xmlns:a16="http://schemas.microsoft.com/office/drawing/2014/main" id="{105AE7BA-88B5-4123-B8FB-5C1A49075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5791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D976AC0E-88E8-467C-B21C-96467236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5867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429186A-9D3B-4C19-8C9D-01D12DAC9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1" y="2133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6567" name="AutoShape 7">
            <a:extLst>
              <a:ext uri="{FF2B5EF4-FFF2-40B4-BE49-F238E27FC236}">
                <a16:creationId xmlns:a16="http://schemas.microsoft.com/office/drawing/2014/main" id="{E35AD2A6-472D-4CDF-A54F-E60EC952E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3200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CC304BE7-D4E1-420D-881F-1B3A92EBB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1148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8751ADE3-81E5-421D-AF3D-30C81D102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175" y="532765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63513" name="Picture 25" descr="167">
            <a:extLst>
              <a:ext uri="{FF2B5EF4-FFF2-40B4-BE49-F238E27FC236}">
                <a16:creationId xmlns:a16="http://schemas.microsoft.com/office/drawing/2014/main" id="{FF4C57B1-79B6-4251-8C77-A911C0F708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052">
            <a:off x="1524001" y="1371601"/>
            <a:ext cx="115411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5" name="AutoShape 15">
            <a:extLst>
              <a:ext uri="{FF2B5EF4-FFF2-40B4-BE49-F238E27FC236}">
                <a16:creationId xmlns:a16="http://schemas.microsoft.com/office/drawing/2014/main" id="{ADB572EB-C381-44A8-9A24-CA50C4F1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19812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9C8612A4-4EB7-4D9B-9247-7A3494F3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1" y="1752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6577" name="AutoShape 17">
            <a:extLst>
              <a:ext uri="{FF2B5EF4-FFF2-40B4-BE49-F238E27FC236}">
                <a16:creationId xmlns:a16="http://schemas.microsoft.com/office/drawing/2014/main" id="{041F7EC4-47C1-487E-899C-88CCB000F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4" name="AutoShape 17">
            <a:extLst>
              <a:ext uri="{FF2B5EF4-FFF2-40B4-BE49-F238E27FC236}">
                <a16:creationId xmlns:a16="http://schemas.microsoft.com/office/drawing/2014/main" id="{1B2812EF-BFF7-4F93-843A-8AB56D332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905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15" name="AutoShape 17">
            <a:extLst>
              <a:ext uri="{FF2B5EF4-FFF2-40B4-BE49-F238E27FC236}">
                <a16:creationId xmlns:a16="http://schemas.microsoft.com/office/drawing/2014/main" id="{CF2A4DCC-A777-4E55-8708-D3203F5A9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5410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grpSp>
        <p:nvGrpSpPr>
          <p:cNvPr id="63519" name="Group 31">
            <a:extLst>
              <a:ext uri="{FF2B5EF4-FFF2-40B4-BE49-F238E27FC236}">
                <a16:creationId xmlns:a16="http://schemas.microsoft.com/office/drawing/2014/main" id="{49C06156-E4D4-43E3-993A-EB8C7A0C742F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6350"/>
            <a:ext cx="9144000" cy="6858000"/>
            <a:chOff x="48" y="13"/>
            <a:chExt cx="5712" cy="4283"/>
          </a:xfrm>
        </p:grpSpPr>
        <p:grpSp>
          <p:nvGrpSpPr>
            <p:cNvPr id="3109" name="Group 32">
              <a:extLst>
                <a:ext uri="{FF2B5EF4-FFF2-40B4-BE49-F238E27FC236}">
                  <a16:creationId xmlns:a16="http://schemas.microsoft.com/office/drawing/2014/main" id="{AC2B0B96-3C6F-4B45-A8B4-AF2E4405A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3560"/>
              <a:ext cx="5712" cy="736"/>
              <a:chOff x="48" y="3560"/>
              <a:chExt cx="5712" cy="736"/>
            </a:xfrm>
          </p:grpSpPr>
          <p:sp>
            <p:nvSpPr>
              <p:cNvPr id="3308" name="Freeform 33">
                <a:extLst>
                  <a:ext uri="{FF2B5EF4-FFF2-40B4-BE49-F238E27FC236}">
                    <a16:creationId xmlns:a16="http://schemas.microsoft.com/office/drawing/2014/main" id="{D636FD3F-EE38-4729-B4BB-618B0A0E373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2" y="3246"/>
                <a:ext cx="736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Freeform 34">
                <a:extLst>
                  <a:ext uri="{FF2B5EF4-FFF2-40B4-BE49-F238E27FC236}">
                    <a16:creationId xmlns:a16="http://schemas.microsoft.com/office/drawing/2014/main" id="{49B2236C-9FF8-41C5-976E-61922500909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" y="4197"/>
                <a:ext cx="47" cy="23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Freeform 35">
                <a:extLst>
                  <a:ext uri="{FF2B5EF4-FFF2-40B4-BE49-F238E27FC236}">
                    <a16:creationId xmlns:a16="http://schemas.microsoft.com/office/drawing/2014/main" id="{1ED1B3F5-BB8D-4E98-9F0E-D67234E9BD3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6" y="4181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Freeform 36">
                <a:extLst>
                  <a:ext uri="{FF2B5EF4-FFF2-40B4-BE49-F238E27FC236}">
                    <a16:creationId xmlns:a16="http://schemas.microsoft.com/office/drawing/2014/main" id="{44226BEE-E194-4841-B6FC-76D2AE289D0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2" y="3588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" name="Freeform 37">
                <a:extLst>
                  <a:ext uri="{FF2B5EF4-FFF2-40B4-BE49-F238E27FC236}">
                    <a16:creationId xmlns:a16="http://schemas.microsoft.com/office/drawing/2014/main" id="{42834BF1-FAAB-4491-8BAC-C8F8BB0BCC2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9" y="3686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Freeform 38">
                <a:extLst>
                  <a:ext uri="{FF2B5EF4-FFF2-40B4-BE49-F238E27FC236}">
                    <a16:creationId xmlns:a16="http://schemas.microsoft.com/office/drawing/2014/main" id="{65C7CEEF-F4F6-4488-AB06-66CF189DAF4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-150" y="3936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" name="Freeform 39">
                <a:extLst>
                  <a:ext uri="{FF2B5EF4-FFF2-40B4-BE49-F238E27FC236}">
                    <a16:creationId xmlns:a16="http://schemas.microsoft.com/office/drawing/2014/main" id="{76BC99AE-F752-43F6-B03B-0A851310274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08" y="4199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" name="Freeform 40">
                <a:extLst>
                  <a:ext uri="{FF2B5EF4-FFF2-40B4-BE49-F238E27FC236}">
                    <a16:creationId xmlns:a16="http://schemas.microsoft.com/office/drawing/2014/main" id="{4054D185-215D-4869-8436-A4157056468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2" y="4205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" name="Freeform 41">
                <a:extLst>
                  <a:ext uri="{FF2B5EF4-FFF2-40B4-BE49-F238E27FC236}">
                    <a16:creationId xmlns:a16="http://schemas.microsoft.com/office/drawing/2014/main" id="{402754C0-E379-479C-AABC-8852921FEF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0" y="4208"/>
                <a:ext cx="2" cy="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" name="Freeform 42">
                <a:extLst>
                  <a:ext uri="{FF2B5EF4-FFF2-40B4-BE49-F238E27FC236}">
                    <a16:creationId xmlns:a16="http://schemas.microsoft.com/office/drawing/2014/main" id="{B66599F1-FB53-4EE6-B8BF-1FA3B7AAD29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5" y="3537"/>
                <a:ext cx="10" cy="83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" name="Freeform 43">
                <a:extLst>
                  <a:ext uri="{FF2B5EF4-FFF2-40B4-BE49-F238E27FC236}">
                    <a16:creationId xmlns:a16="http://schemas.microsoft.com/office/drawing/2014/main" id="{A1690A2D-F22C-4570-A1D9-2CB785E8782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1" y="4160"/>
                <a:ext cx="17" cy="83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" name="Freeform 44">
                <a:extLst>
                  <a:ext uri="{FF2B5EF4-FFF2-40B4-BE49-F238E27FC236}">
                    <a16:creationId xmlns:a16="http://schemas.microsoft.com/office/drawing/2014/main" id="{80057E2E-2D93-42E9-BE3A-71061E03372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3" y="4196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" name="Freeform 45">
                <a:extLst>
                  <a:ext uri="{FF2B5EF4-FFF2-40B4-BE49-F238E27FC236}">
                    <a16:creationId xmlns:a16="http://schemas.microsoft.com/office/drawing/2014/main" id="{053A40D5-661F-4F1A-8510-825A4193676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6" y="3563"/>
                <a:ext cx="3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" name="Freeform 46">
                <a:extLst>
                  <a:ext uri="{FF2B5EF4-FFF2-40B4-BE49-F238E27FC236}">
                    <a16:creationId xmlns:a16="http://schemas.microsoft.com/office/drawing/2014/main" id="{2DF367FF-6E61-452E-8CA1-006F7781E7B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8" y="3539"/>
                <a:ext cx="5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" name="Freeform 47">
                <a:extLst>
                  <a:ext uri="{FF2B5EF4-FFF2-40B4-BE49-F238E27FC236}">
                    <a16:creationId xmlns:a16="http://schemas.microsoft.com/office/drawing/2014/main" id="{C65774F6-8085-44DA-8DAF-C9BBF378E92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7" y="3673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3" name="Freeform 48">
                <a:extLst>
                  <a:ext uri="{FF2B5EF4-FFF2-40B4-BE49-F238E27FC236}">
                    <a16:creationId xmlns:a16="http://schemas.microsoft.com/office/drawing/2014/main" id="{9DCD1385-4486-47DB-8840-2C1B00A1647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0" y="4231"/>
                <a:ext cx="3" cy="10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" name="Freeform 49">
                <a:extLst>
                  <a:ext uri="{FF2B5EF4-FFF2-40B4-BE49-F238E27FC236}">
                    <a16:creationId xmlns:a16="http://schemas.microsoft.com/office/drawing/2014/main" id="{CDE6B8FF-B701-41C3-A74A-B1D2B6CC503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-125" y="3946"/>
                <a:ext cx="473" cy="10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" name="Freeform 50">
                <a:extLst>
                  <a:ext uri="{FF2B5EF4-FFF2-40B4-BE49-F238E27FC236}">
                    <a16:creationId xmlns:a16="http://schemas.microsoft.com/office/drawing/2014/main" id="{9CB1735F-F0DD-44A3-B71C-DECC6BD4080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5" y="3593"/>
                <a:ext cx="15" cy="31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" name="Freeform 51">
                <a:extLst>
                  <a:ext uri="{FF2B5EF4-FFF2-40B4-BE49-F238E27FC236}">
                    <a16:creationId xmlns:a16="http://schemas.microsoft.com/office/drawing/2014/main" id="{75187F45-C8E6-4CD2-91D0-702A8757D80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7" y="3667"/>
                <a:ext cx="32" cy="31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" name="Freeform 52">
                <a:extLst>
                  <a:ext uri="{FF2B5EF4-FFF2-40B4-BE49-F238E27FC236}">
                    <a16:creationId xmlns:a16="http://schemas.microsoft.com/office/drawing/2014/main" id="{D0F57273-673B-4D14-B62B-A59EAC54A2F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6" y="3756"/>
                <a:ext cx="346" cy="645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" name="Freeform 53">
                <a:extLst>
                  <a:ext uri="{FF2B5EF4-FFF2-40B4-BE49-F238E27FC236}">
                    <a16:creationId xmlns:a16="http://schemas.microsoft.com/office/drawing/2014/main" id="{931E2AB2-932B-49EA-91DB-0F812EDEE5C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0" y="3761"/>
                <a:ext cx="337" cy="247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" name="Freeform 54">
                <a:extLst>
                  <a:ext uri="{FF2B5EF4-FFF2-40B4-BE49-F238E27FC236}">
                    <a16:creationId xmlns:a16="http://schemas.microsoft.com/office/drawing/2014/main" id="{A0D96C03-5C6D-4FBB-9022-EA28940DA3C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7" y="4265"/>
                <a:ext cx="7" cy="6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" name="Freeform 55">
                <a:extLst>
                  <a:ext uri="{FF2B5EF4-FFF2-40B4-BE49-F238E27FC236}">
                    <a16:creationId xmlns:a16="http://schemas.microsoft.com/office/drawing/2014/main" id="{79072D12-5C6C-4C98-B467-247298AE1A1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5" y="3719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" name="Freeform 56">
                <a:extLst>
                  <a:ext uri="{FF2B5EF4-FFF2-40B4-BE49-F238E27FC236}">
                    <a16:creationId xmlns:a16="http://schemas.microsoft.com/office/drawing/2014/main" id="{907C2F22-0DF0-4A4D-ACCB-570DFC6270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6" y="4242"/>
                <a:ext cx="10" cy="88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Freeform 57">
                <a:extLst>
                  <a:ext uri="{FF2B5EF4-FFF2-40B4-BE49-F238E27FC236}">
                    <a16:creationId xmlns:a16="http://schemas.microsoft.com/office/drawing/2014/main" id="{C8278638-33BA-4E8F-8287-5DF43DD52F9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6" y="4107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" name="Freeform 58">
                <a:extLst>
                  <a:ext uri="{FF2B5EF4-FFF2-40B4-BE49-F238E27FC236}">
                    <a16:creationId xmlns:a16="http://schemas.microsoft.com/office/drawing/2014/main" id="{57EDC81F-BB69-4544-9500-29BB774C8FC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73" y="3688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" name="Freeform 59">
                <a:extLst>
                  <a:ext uri="{FF2B5EF4-FFF2-40B4-BE49-F238E27FC236}">
                    <a16:creationId xmlns:a16="http://schemas.microsoft.com/office/drawing/2014/main" id="{1B8776E7-F5BF-40E5-A079-3E4550BAD70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5" y="3812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" name="Freeform 60">
                <a:extLst>
                  <a:ext uri="{FF2B5EF4-FFF2-40B4-BE49-F238E27FC236}">
                    <a16:creationId xmlns:a16="http://schemas.microsoft.com/office/drawing/2014/main" id="{556C4F51-BEB3-4965-9DCC-56C8F19FA7D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87" y="426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" name="Freeform 61">
                <a:extLst>
                  <a:ext uri="{FF2B5EF4-FFF2-40B4-BE49-F238E27FC236}">
                    <a16:creationId xmlns:a16="http://schemas.microsoft.com/office/drawing/2014/main" id="{77DF5626-F52C-4798-813B-D5C18F2EB6A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3" y="3999"/>
                <a:ext cx="23" cy="42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" name="Freeform 62">
                <a:extLst>
                  <a:ext uri="{FF2B5EF4-FFF2-40B4-BE49-F238E27FC236}">
                    <a16:creationId xmlns:a16="http://schemas.microsoft.com/office/drawing/2014/main" id="{5CB49402-5941-4C0D-8787-1EE68A2D275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" name="Freeform 63">
                <a:extLst>
                  <a:ext uri="{FF2B5EF4-FFF2-40B4-BE49-F238E27FC236}">
                    <a16:creationId xmlns:a16="http://schemas.microsoft.com/office/drawing/2014/main" id="{F2C5CFE1-A728-4C26-A9C3-E58F1B64A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09" y="4058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" name="Freeform 64">
                <a:extLst>
                  <a:ext uri="{FF2B5EF4-FFF2-40B4-BE49-F238E27FC236}">
                    <a16:creationId xmlns:a16="http://schemas.microsoft.com/office/drawing/2014/main" id="{CFAEDB67-8FE2-479E-B6BE-3BAABFD057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" name="Freeform 65">
                <a:extLst>
                  <a:ext uri="{FF2B5EF4-FFF2-40B4-BE49-F238E27FC236}">
                    <a16:creationId xmlns:a16="http://schemas.microsoft.com/office/drawing/2014/main" id="{B3D16320-9FCE-4C33-ABB0-2FDE6B2A0F4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" y="4080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" name="Freeform 66">
                <a:extLst>
                  <a:ext uri="{FF2B5EF4-FFF2-40B4-BE49-F238E27FC236}">
                    <a16:creationId xmlns:a16="http://schemas.microsoft.com/office/drawing/2014/main" id="{98578F9A-37B8-4916-A800-BF9EAFA21E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6" y="3813"/>
                <a:ext cx="9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" name="Freeform 67">
                <a:extLst>
                  <a:ext uri="{FF2B5EF4-FFF2-40B4-BE49-F238E27FC236}">
                    <a16:creationId xmlns:a16="http://schemas.microsoft.com/office/drawing/2014/main" id="{F6A58460-F66B-48EE-A145-B67A06E0015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97" y="4238"/>
                <a:ext cx="49" cy="38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" name="Freeform 68">
                <a:extLst>
                  <a:ext uri="{FF2B5EF4-FFF2-40B4-BE49-F238E27FC236}">
                    <a16:creationId xmlns:a16="http://schemas.microsoft.com/office/drawing/2014/main" id="{903B3FA7-8068-49CD-ADB7-7CB0AB63F86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" y="3856"/>
                <a:ext cx="7" cy="14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" name="Freeform 69">
                <a:extLst>
                  <a:ext uri="{FF2B5EF4-FFF2-40B4-BE49-F238E27FC236}">
                    <a16:creationId xmlns:a16="http://schemas.microsoft.com/office/drawing/2014/main" id="{3451AC1B-04B5-4239-AB9A-257D91CE7A8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2" y="3797"/>
                <a:ext cx="10" cy="19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Freeform 70">
                <a:extLst>
                  <a:ext uri="{FF2B5EF4-FFF2-40B4-BE49-F238E27FC236}">
                    <a16:creationId xmlns:a16="http://schemas.microsoft.com/office/drawing/2014/main" id="{3129731B-A1F6-43AC-9D65-2EB49FAAFC0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1" y="3818"/>
                <a:ext cx="12" cy="19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" name="Freeform 71">
                <a:extLst>
                  <a:ext uri="{FF2B5EF4-FFF2-40B4-BE49-F238E27FC236}">
                    <a16:creationId xmlns:a16="http://schemas.microsoft.com/office/drawing/2014/main" id="{B0ED1E07-B1CA-4042-A831-11BC197C19A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2" y="3790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" name="Freeform 72">
                <a:extLst>
                  <a:ext uri="{FF2B5EF4-FFF2-40B4-BE49-F238E27FC236}">
                    <a16:creationId xmlns:a16="http://schemas.microsoft.com/office/drawing/2014/main" id="{306C1B52-9936-43F3-B2A3-EC3D2F6A459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19" y="427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Freeform 73">
                <a:extLst>
                  <a:ext uri="{FF2B5EF4-FFF2-40B4-BE49-F238E27FC236}">
                    <a16:creationId xmlns:a16="http://schemas.microsoft.com/office/drawing/2014/main" id="{936D1C69-82C0-4F41-9B17-38417F6A520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26" y="3816"/>
                <a:ext cx="9" cy="8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" name="Freeform 74">
                <a:extLst>
                  <a:ext uri="{FF2B5EF4-FFF2-40B4-BE49-F238E27FC236}">
                    <a16:creationId xmlns:a16="http://schemas.microsoft.com/office/drawing/2014/main" id="{69DE7BA4-B14E-4699-8ACB-D875D4C1321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" name="Freeform 75">
                <a:extLst>
                  <a:ext uri="{FF2B5EF4-FFF2-40B4-BE49-F238E27FC236}">
                    <a16:creationId xmlns:a16="http://schemas.microsoft.com/office/drawing/2014/main" id="{98547888-7865-483A-8344-B89B61FA00E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44" y="4093"/>
                <a:ext cx="34" cy="32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" name="Freeform 76">
                <a:extLst>
                  <a:ext uri="{FF2B5EF4-FFF2-40B4-BE49-F238E27FC236}">
                    <a16:creationId xmlns:a16="http://schemas.microsoft.com/office/drawing/2014/main" id="{977319B5-4923-46A3-88FF-35C3765C5CC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2" name="Freeform 77">
                <a:extLst>
                  <a:ext uri="{FF2B5EF4-FFF2-40B4-BE49-F238E27FC236}">
                    <a16:creationId xmlns:a16="http://schemas.microsoft.com/office/drawing/2014/main" id="{8EC53295-D2FC-40C1-A3FE-EA3B5C6C9D7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59" y="4151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3" name="Freeform 78">
                <a:extLst>
                  <a:ext uri="{FF2B5EF4-FFF2-40B4-BE49-F238E27FC236}">
                    <a16:creationId xmlns:a16="http://schemas.microsoft.com/office/drawing/2014/main" id="{803F43C2-0BF3-4D3F-9EA6-AA047CC2218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76" y="3835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4" name="Freeform 79">
                <a:extLst>
                  <a:ext uri="{FF2B5EF4-FFF2-40B4-BE49-F238E27FC236}">
                    <a16:creationId xmlns:a16="http://schemas.microsoft.com/office/drawing/2014/main" id="{24BF0150-CABC-4BB6-9672-111D8008DF2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7" y="3837"/>
                <a:ext cx="7" cy="872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5" name="Freeform 80">
                <a:extLst>
                  <a:ext uri="{FF2B5EF4-FFF2-40B4-BE49-F238E27FC236}">
                    <a16:creationId xmlns:a16="http://schemas.microsoft.com/office/drawing/2014/main" id="{FB0EF463-93A2-4464-9523-F64F41E416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" name="Freeform 81">
                <a:extLst>
                  <a:ext uri="{FF2B5EF4-FFF2-40B4-BE49-F238E27FC236}">
                    <a16:creationId xmlns:a16="http://schemas.microsoft.com/office/drawing/2014/main" id="{84E7CA03-1B81-4975-AE03-81D2062DAD2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70" y="4064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" name="Freeform 82">
                <a:extLst>
                  <a:ext uri="{FF2B5EF4-FFF2-40B4-BE49-F238E27FC236}">
                    <a16:creationId xmlns:a16="http://schemas.microsoft.com/office/drawing/2014/main" id="{CF46BEF7-D82C-496D-B3C1-26D31C86098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" name="Freeform 83">
                <a:extLst>
                  <a:ext uri="{FF2B5EF4-FFF2-40B4-BE49-F238E27FC236}">
                    <a16:creationId xmlns:a16="http://schemas.microsoft.com/office/drawing/2014/main" id="{0245A19F-6D31-4969-975C-2E72B49AAD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3" y="4144"/>
                <a:ext cx="17" cy="32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" name="Freeform 84">
                <a:extLst>
                  <a:ext uri="{FF2B5EF4-FFF2-40B4-BE49-F238E27FC236}">
                    <a16:creationId xmlns:a16="http://schemas.microsoft.com/office/drawing/2014/main" id="{7936FDE2-D171-4B50-AB5D-8E8A50ED28A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3" y="4080"/>
                <a:ext cx="37" cy="72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0" name="Freeform 85">
                <a:extLst>
                  <a:ext uri="{FF2B5EF4-FFF2-40B4-BE49-F238E27FC236}">
                    <a16:creationId xmlns:a16="http://schemas.microsoft.com/office/drawing/2014/main" id="{AD7B4C5F-7BD6-4F21-8E2F-5279D24FE33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Freeform 86">
                <a:extLst>
                  <a:ext uri="{FF2B5EF4-FFF2-40B4-BE49-F238E27FC236}">
                    <a16:creationId xmlns:a16="http://schemas.microsoft.com/office/drawing/2014/main" id="{9B5A1AE9-0F39-45C4-A595-72748B06FA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4" y="4152"/>
                <a:ext cx="17" cy="60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" name="Freeform 87">
                <a:extLst>
                  <a:ext uri="{FF2B5EF4-FFF2-40B4-BE49-F238E27FC236}">
                    <a16:creationId xmlns:a16="http://schemas.microsoft.com/office/drawing/2014/main" id="{194F55C0-C797-439D-8DA0-CAE66CB58AD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2" y="4094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3" name="Freeform 88">
                <a:extLst>
                  <a:ext uri="{FF2B5EF4-FFF2-40B4-BE49-F238E27FC236}">
                    <a16:creationId xmlns:a16="http://schemas.microsoft.com/office/drawing/2014/main" id="{32E5F26A-099A-41CD-B677-CBFF40734FD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4" name="Freeform 89">
                <a:extLst>
                  <a:ext uri="{FF2B5EF4-FFF2-40B4-BE49-F238E27FC236}">
                    <a16:creationId xmlns:a16="http://schemas.microsoft.com/office/drawing/2014/main" id="{D3D918BD-F8E4-42F8-9F8A-FC7B6AA1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8" y="4188"/>
                <a:ext cx="27" cy="31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5" name="Freeform 90">
                <a:extLst>
                  <a:ext uri="{FF2B5EF4-FFF2-40B4-BE49-F238E27FC236}">
                    <a16:creationId xmlns:a16="http://schemas.microsoft.com/office/drawing/2014/main" id="{4B0E2E8F-6A3A-4E0A-BCC6-7F0E99351CE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7" y="3991"/>
                <a:ext cx="7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6" name="Freeform 91">
                <a:extLst>
                  <a:ext uri="{FF2B5EF4-FFF2-40B4-BE49-F238E27FC236}">
                    <a16:creationId xmlns:a16="http://schemas.microsoft.com/office/drawing/2014/main" id="{45908EDB-9600-440F-8427-7F2D19C972D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7" name="Freeform 92">
                <a:extLst>
                  <a:ext uri="{FF2B5EF4-FFF2-40B4-BE49-F238E27FC236}">
                    <a16:creationId xmlns:a16="http://schemas.microsoft.com/office/drawing/2014/main" id="{23D4B749-8851-4A92-AD0E-D884BB33832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6" y="4136"/>
                <a:ext cx="19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8" name="Freeform 93">
                <a:extLst>
                  <a:ext uri="{FF2B5EF4-FFF2-40B4-BE49-F238E27FC236}">
                    <a16:creationId xmlns:a16="http://schemas.microsoft.com/office/drawing/2014/main" id="{28D92D99-20A6-4279-B346-03B517DE013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0" y="3922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" name="Freeform 94">
                <a:extLst>
                  <a:ext uri="{FF2B5EF4-FFF2-40B4-BE49-F238E27FC236}">
                    <a16:creationId xmlns:a16="http://schemas.microsoft.com/office/drawing/2014/main" id="{03AEC40E-D58D-4B62-A380-CD1ADE7760E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" name="Freeform 95">
                <a:extLst>
                  <a:ext uri="{FF2B5EF4-FFF2-40B4-BE49-F238E27FC236}">
                    <a16:creationId xmlns:a16="http://schemas.microsoft.com/office/drawing/2014/main" id="{3778FFD8-063D-45DA-B744-5B61CE36ACA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3" y="4162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" name="Freeform 96">
                <a:extLst>
                  <a:ext uri="{FF2B5EF4-FFF2-40B4-BE49-F238E27FC236}">
                    <a16:creationId xmlns:a16="http://schemas.microsoft.com/office/drawing/2014/main" id="{E876B248-649E-4F3A-B263-29FB8D54EFB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2" name="Freeform 97">
                <a:extLst>
                  <a:ext uri="{FF2B5EF4-FFF2-40B4-BE49-F238E27FC236}">
                    <a16:creationId xmlns:a16="http://schemas.microsoft.com/office/drawing/2014/main" id="{D595323E-9967-42E2-801E-5E9B031D900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6" y="4191"/>
                <a:ext cx="25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3" name="Freeform 98">
                <a:extLst>
                  <a:ext uri="{FF2B5EF4-FFF2-40B4-BE49-F238E27FC236}">
                    <a16:creationId xmlns:a16="http://schemas.microsoft.com/office/drawing/2014/main" id="{57D5A884-3D61-4D39-ABB0-A91E5C74855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1" y="4045"/>
                <a:ext cx="3" cy="24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" name="Freeform 99">
                <a:extLst>
                  <a:ext uri="{FF2B5EF4-FFF2-40B4-BE49-F238E27FC236}">
                    <a16:creationId xmlns:a16="http://schemas.microsoft.com/office/drawing/2014/main" id="{D3376A22-C738-4494-8282-EC3BB0A9F4A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5" name="Freeform 100">
                <a:extLst>
                  <a:ext uri="{FF2B5EF4-FFF2-40B4-BE49-F238E27FC236}">
                    <a16:creationId xmlns:a16="http://schemas.microsoft.com/office/drawing/2014/main" id="{34B95DD4-9F07-4486-AF57-49F8C8D0194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" y="4149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" name="Freeform 101">
                <a:extLst>
                  <a:ext uri="{FF2B5EF4-FFF2-40B4-BE49-F238E27FC236}">
                    <a16:creationId xmlns:a16="http://schemas.microsoft.com/office/drawing/2014/main" id="{4D40390C-0376-4F3F-AA79-69801478930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58" y="423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7" name="Freeform 102">
                <a:extLst>
                  <a:ext uri="{FF2B5EF4-FFF2-40B4-BE49-F238E27FC236}">
                    <a16:creationId xmlns:a16="http://schemas.microsoft.com/office/drawing/2014/main" id="{2007CC87-DC22-42D9-8BBA-7C93F7271F3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8" name="Freeform 103">
                <a:extLst>
                  <a:ext uri="{FF2B5EF4-FFF2-40B4-BE49-F238E27FC236}">
                    <a16:creationId xmlns:a16="http://schemas.microsoft.com/office/drawing/2014/main" id="{586FC0C3-4C59-481D-8304-1DBCFDE6A70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3" y="4160"/>
                <a:ext cx="18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" name="Freeform 104">
                <a:extLst>
                  <a:ext uri="{FF2B5EF4-FFF2-40B4-BE49-F238E27FC236}">
                    <a16:creationId xmlns:a16="http://schemas.microsoft.com/office/drawing/2014/main" id="{07B54D16-2B85-4DF3-B4F5-5869A0D5B54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4" y="407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" name="Freeform 105">
                <a:extLst>
                  <a:ext uri="{FF2B5EF4-FFF2-40B4-BE49-F238E27FC236}">
                    <a16:creationId xmlns:a16="http://schemas.microsoft.com/office/drawing/2014/main" id="{904FBF43-3E7F-4A6E-A67F-9C1603EE64D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30" y="3881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" name="Freeform 106">
                <a:extLst>
                  <a:ext uri="{FF2B5EF4-FFF2-40B4-BE49-F238E27FC236}">
                    <a16:creationId xmlns:a16="http://schemas.microsoft.com/office/drawing/2014/main" id="{48A556D3-9392-456D-AE31-0010A284628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32" y="3841"/>
                <a:ext cx="164" cy="627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Freeform 107">
                <a:extLst>
                  <a:ext uri="{FF2B5EF4-FFF2-40B4-BE49-F238E27FC236}">
                    <a16:creationId xmlns:a16="http://schemas.microsoft.com/office/drawing/2014/main" id="{EBA5CBF4-F1BF-4C2B-9607-B2F033CAFF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15" y="4034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" name="Freeform 108">
                <a:extLst>
                  <a:ext uri="{FF2B5EF4-FFF2-40B4-BE49-F238E27FC236}">
                    <a16:creationId xmlns:a16="http://schemas.microsoft.com/office/drawing/2014/main" id="{5F85195C-79B5-4A4B-9522-0ACF8CFAE94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2" y="3971"/>
                <a:ext cx="49" cy="96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" name="Freeform 109">
                <a:extLst>
                  <a:ext uri="{FF2B5EF4-FFF2-40B4-BE49-F238E27FC236}">
                    <a16:creationId xmlns:a16="http://schemas.microsoft.com/office/drawing/2014/main" id="{D6708ABD-9F70-4F3F-9E62-A19DD9E19F6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6" y="4189"/>
                <a:ext cx="23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" name="Freeform 110">
                <a:extLst>
                  <a:ext uri="{FF2B5EF4-FFF2-40B4-BE49-F238E27FC236}">
                    <a16:creationId xmlns:a16="http://schemas.microsoft.com/office/drawing/2014/main" id="{9DA6A425-BA56-4AC5-B699-919F6DF2E72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78" y="4095"/>
                <a:ext cx="10" cy="18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" name="Freeform 111">
                <a:extLst>
                  <a:ext uri="{FF2B5EF4-FFF2-40B4-BE49-F238E27FC236}">
                    <a16:creationId xmlns:a16="http://schemas.microsoft.com/office/drawing/2014/main" id="{D316AE91-72AF-49C8-9FA5-05DD4DCDF86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" y="4193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" name="Freeform 112">
                <a:extLst>
                  <a:ext uri="{FF2B5EF4-FFF2-40B4-BE49-F238E27FC236}">
                    <a16:creationId xmlns:a16="http://schemas.microsoft.com/office/drawing/2014/main" id="{E4F2A06F-0A6C-4794-8F6F-227E905769F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76" y="4184"/>
                <a:ext cx="32" cy="33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Freeform 113">
                <a:extLst>
                  <a:ext uri="{FF2B5EF4-FFF2-40B4-BE49-F238E27FC236}">
                    <a16:creationId xmlns:a16="http://schemas.microsoft.com/office/drawing/2014/main" id="{37076C6D-4F0B-44AD-BDBA-7426545A6D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09" y="4189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" name="Freeform 114">
                <a:extLst>
                  <a:ext uri="{FF2B5EF4-FFF2-40B4-BE49-F238E27FC236}">
                    <a16:creationId xmlns:a16="http://schemas.microsoft.com/office/drawing/2014/main" id="{910443F4-4CF3-4D45-96FA-11A92BC7122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22" y="4182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" name="Freeform 115">
                <a:extLst>
                  <a:ext uri="{FF2B5EF4-FFF2-40B4-BE49-F238E27FC236}">
                    <a16:creationId xmlns:a16="http://schemas.microsoft.com/office/drawing/2014/main" id="{46442B15-EF4A-4500-B59A-46C8DE80E89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27" y="4199"/>
                <a:ext cx="7" cy="19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" name="Freeform 116">
                <a:extLst>
                  <a:ext uri="{FF2B5EF4-FFF2-40B4-BE49-F238E27FC236}">
                    <a16:creationId xmlns:a16="http://schemas.microsoft.com/office/drawing/2014/main" id="{4CB15D21-5095-4957-9E2A-5E6D81160B4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49" y="4193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" name="Freeform 117">
                <a:extLst>
                  <a:ext uri="{FF2B5EF4-FFF2-40B4-BE49-F238E27FC236}">
                    <a16:creationId xmlns:a16="http://schemas.microsoft.com/office/drawing/2014/main" id="{0D6991CF-E149-4F49-A98A-406E448B166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973" y="4194"/>
                <a:ext cx="7" cy="9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" name="Freeform 118">
                <a:extLst>
                  <a:ext uri="{FF2B5EF4-FFF2-40B4-BE49-F238E27FC236}">
                    <a16:creationId xmlns:a16="http://schemas.microsoft.com/office/drawing/2014/main" id="{60C72862-50F7-43AA-B6C9-A96CB3FEB6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12" y="4222"/>
                <a:ext cx="35" cy="59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Freeform 119">
                <a:extLst>
                  <a:ext uri="{FF2B5EF4-FFF2-40B4-BE49-F238E27FC236}">
                    <a16:creationId xmlns:a16="http://schemas.microsoft.com/office/drawing/2014/main" id="{62FAB8D5-5A46-4213-B440-07561CAAB1C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53" y="4220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" name="Freeform 120">
                <a:extLst>
                  <a:ext uri="{FF2B5EF4-FFF2-40B4-BE49-F238E27FC236}">
                    <a16:creationId xmlns:a16="http://schemas.microsoft.com/office/drawing/2014/main" id="{AE6F8EA4-3F63-4A5D-9BFA-A4E63DEBFB12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39" y="42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" name="Freeform 121">
                <a:extLst>
                  <a:ext uri="{FF2B5EF4-FFF2-40B4-BE49-F238E27FC236}">
                    <a16:creationId xmlns:a16="http://schemas.microsoft.com/office/drawing/2014/main" id="{64C60C29-F8EB-4C5C-9B5D-9DFB6E7CD8B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142" y="4215"/>
                <a:ext cx="7" cy="1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" name="Freeform 122">
                <a:extLst>
                  <a:ext uri="{FF2B5EF4-FFF2-40B4-BE49-F238E27FC236}">
                    <a16:creationId xmlns:a16="http://schemas.microsoft.com/office/drawing/2014/main" id="{A90B0602-E14B-4215-BF3B-9F2CB63D2D4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20" y="4202"/>
                <a:ext cx="31" cy="141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" name="Freeform 123">
                <a:extLst>
                  <a:ext uri="{FF2B5EF4-FFF2-40B4-BE49-F238E27FC236}">
                    <a16:creationId xmlns:a16="http://schemas.microsoft.com/office/drawing/2014/main" id="{DF241EFE-6CAA-4199-865B-588B9E3EED5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222" y="4164"/>
                <a:ext cx="32" cy="147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" name="Freeform 124">
                <a:extLst>
                  <a:ext uri="{FF2B5EF4-FFF2-40B4-BE49-F238E27FC236}">
                    <a16:creationId xmlns:a16="http://schemas.microsoft.com/office/drawing/2014/main" id="{1D918912-9AA1-4884-A296-A7545B5636A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08" y="4241"/>
                <a:ext cx="15" cy="27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" name="Freeform 125">
                <a:extLst>
                  <a:ext uri="{FF2B5EF4-FFF2-40B4-BE49-F238E27FC236}">
                    <a16:creationId xmlns:a16="http://schemas.microsoft.com/office/drawing/2014/main" id="{1C250D76-0B60-4A9E-9EDC-FF249316D34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31" y="4253"/>
                <a:ext cx="27" cy="5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" name="Freeform 126">
                <a:extLst>
                  <a:ext uri="{FF2B5EF4-FFF2-40B4-BE49-F238E27FC236}">
                    <a16:creationId xmlns:a16="http://schemas.microsoft.com/office/drawing/2014/main" id="{018FFC84-BCF3-49DF-934A-AC456DA8476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46" y="4242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" name="Freeform 127">
                <a:extLst>
                  <a:ext uri="{FF2B5EF4-FFF2-40B4-BE49-F238E27FC236}">
                    <a16:creationId xmlns:a16="http://schemas.microsoft.com/office/drawing/2014/main" id="{43724202-6519-48DD-A25F-258ABD9DCCC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1381" y="4251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03" name="Group 128">
                <a:extLst>
                  <a:ext uri="{FF2B5EF4-FFF2-40B4-BE49-F238E27FC236}">
                    <a16:creationId xmlns:a16="http://schemas.microsoft.com/office/drawing/2014/main" id="{4EA668DA-D6AA-423D-8BE8-732492DA48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8" y="3586"/>
                <a:ext cx="1432" cy="700"/>
                <a:chOff x="4328" y="3574"/>
                <a:chExt cx="1432" cy="700"/>
              </a:xfrm>
            </p:grpSpPr>
            <p:sp>
              <p:nvSpPr>
                <p:cNvPr id="3406" name="Freeform 129">
                  <a:extLst>
                    <a:ext uri="{FF2B5EF4-FFF2-40B4-BE49-F238E27FC236}">
                      <a16:creationId xmlns:a16="http://schemas.microsoft.com/office/drawing/2014/main" id="{2BC7FD12-5AAD-45B1-9916-775BCAB770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8" y="3574"/>
                  <a:ext cx="1432" cy="700"/>
                </a:xfrm>
                <a:custGeom>
                  <a:avLst/>
                  <a:gdLst>
                    <a:gd name="T0" fmla="*/ 0 w 4809"/>
                    <a:gd name="T1" fmla="*/ 0 h 4316"/>
                    <a:gd name="T2" fmla="*/ 0 w 4809"/>
                    <a:gd name="T3" fmla="*/ 0 h 4316"/>
                    <a:gd name="T4" fmla="*/ 0 w 4809"/>
                    <a:gd name="T5" fmla="*/ 0 h 4316"/>
                    <a:gd name="T6" fmla="*/ 0 w 4809"/>
                    <a:gd name="T7" fmla="*/ 0 h 4316"/>
                    <a:gd name="T8" fmla="*/ 0 w 4809"/>
                    <a:gd name="T9" fmla="*/ 0 h 4316"/>
                    <a:gd name="T10" fmla="*/ 0 w 4809"/>
                    <a:gd name="T11" fmla="*/ 0 h 4316"/>
                    <a:gd name="T12" fmla="*/ 0 w 4809"/>
                    <a:gd name="T13" fmla="*/ 0 h 4316"/>
                    <a:gd name="T14" fmla="*/ 0 w 4809"/>
                    <a:gd name="T15" fmla="*/ 0 h 4316"/>
                    <a:gd name="T16" fmla="*/ 0 w 4809"/>
                    <a:gd name="T17" fmla="*/ 0 h 4316"/>
                    <a:gd name="T18" fmla="*/ 0 w 4809"/>
                    <a:gd name="T19" fmla="*/ 0 h 4316"/>
                    <a:gd name="T20" fmla="*/ 0 w 4809"/>
                    <a:gd name="T21" fmla="*/ 0 h 4316"/>
                    <a:gd name="T22" fmla="*/ 0 w 4809"/>
                    <a:gd name="T23" fmla="*/ 0 h 4316"/>
                    <a:gd name="T24" fmla="*/ 0 w 4809"/>
                    <a:gd name="T25" fmla="*/ 0 h 4316"/>
                    <a:gd name="T26" fmla="*/ 0 w 4809"/>
                    <a:gd name="T27" fmla="*/ 0 h 4316"/>
                    <a:gd name="T28" fmla="*/ 0 w 4809"/>
                    <a:gd name="T29" fmla="*/ 0 h 4316"/>
                    <a:gd name="T30" fmla="*/ 0 w 4809"/>
                    <a:gd name="T31" fmla="*/ 0 h 4316"/>
                    <a:gd name="T32" fmla="*/ 0 w 4809"/>
                    <a:gd name="T33" fmla="*/ 0 h 4316"/>
                    <a:gd name="T34" fmla="*/ 0 w 4809"/>
                    <a:gd name="T35" fmla="*/ 0 h 4316"/>
                    <a:gd name="T36" fmla="*/ 0 w 4809"/>
                    <a:gd name="T37" fmla="*/ 0 h 4316"/>
                    <a:gd name="T38" fmla="*/ 0 w 4809"/>
                    <a:gd name="T39" fmla="*/ 0 h 4316"/>
                    <a:gd name="T40" fmla="*/ 0 w 4809"/>
                    <a:gd name="T41" fmla="*/ 0 h 4316"/>
                    <a:gd name="T42" fmla="*/ 0 w 4809"/>
                    <a:gd name="T43" fmla="*/ 0 h 4316"/>
                    <a:gd name="T44" fmla="*/ 0 w 4809"/>
                    <a:gd name="T45" fmla="*/ 0 h 4316"/>
                    <a:gd name="T46" fmla="*/ 0 w 4809"/>
                    <a:gd name="T47" fmla="*/ 0 h 4316"/>
                    <a:gd name="T48" fmla="*/ 0 w 4809"/>
                    <a:gd name="T49" fmla="*/ 0 h 4316"/>
                    <a:gd name="T50" fmla="*/ 0 w 4809"/>
                    <a:gd name="T51" fmla="*/ 0 h 4316"/>
                    <a:gd name="T52" fmla="*/ 0 w 4809"/>
                    <a:gd name="T53" fmla="*/ 0 h 4316"/>
                    <a:gd name="T54" fmla="*/ 0 w 4809"/>
                    <a:gd name="T55" fmla="*/ 0 h 4316"/>
                    <a:gd name="T56" fmla="*/ 0 w 4809"/>
                    <a:gd name="T57" fmla="*/ 0 h 4316"/>
                    <a:gd name="T58" fmla="*/ 0 w 4809"/>
                    <a:gd name="T59" fmla="*/ 0 h 4316"/>
                    <a:gd name="T60" fmla="*/ 0 w 4809"/>
                    <a:gd name="T61" fmla="*/ 0 h 4316"/>
                    <a:gd name="T62" fmla="*/ 0 w 4809"/>
                    <a:gd name="T63" fmla="*/ 0 h 4316"/>
                    <a:gd name="T64" fmla="*/ 0 w 4809"/>
                    <a:gd name="T65" fmla="*/ 0 h 4316"/>
                    <a:gd name="T66" fmla="*/ 0 w 4809"/>
                    <a:gd name="T67" fmla="*/ 0 h 4316"/>
                    <a:gd name="T68" fmla="*/ 0 w 4809"/>
                    <a:gd name="T69" fmla="*/ 0 h 4316"/>
                    <a:gd name="T70" fmla="*/ 0 w 4809"/>
                    <a:gd name="T71" fmla="*/ 0 h 4316"/>
                    <a:gd name="T72" fmla="*/ 0 w 4809"/>
                    <a:gd name="T73" fmla="*/ 0 h 4316"/>
                    <a:gd name="T74" fmla="*/ 0 w 4809"/>
                    <a:gd name="T75" fmla="*/ 0 h 4316"/>
                    <a:gd name="T76" fmla="*/ 0 w 4809"/>
                    <a:gd name="T77" fmla="*/ 0 h 4316"/>
                    <a:gd name="T78" fmla="*/ 0 w 4809"/>
                    <a:gd name="T79" fmla="*/ 0 h 4316"/>
                    <a:gd name="T80" fmla="*/ 0 w 4809"/>
                    <a:gd name="T81" fmla="*/ 0 h 4316"/>
                    <a:gd name="T82" fmla="*/ 0 w 4809"/>
                    <a:gd name="T83" fmla="*/ 0 h 4316"/>
                    <a:gd name="T84" fmla="*/ 0 w 4809"/>
                    <a:gd name="T85" fmla="*/ 0 h 4316"/>
                    <a:gd name="T86" fmla="*/ 0 w 4809"/>
                    <a:gd name="T87" fmla="*/ 0 h 4316"/>
                    <a:gd name="T88" fmla="*/ 0 w 4809"/>
                    <a:gd name="T89" fmla="*/ 0 h 4316"/>
                    <a:gd name="T90" fmla="*/ 0 w 4809"/>
                    <a:gd name="T91" fmla="*/ 0 h 4316"/>
                    <a:gd name="T92" fmla="*/ 0 w 4809"/>
                    <a:gd name="T93" fmla="*/ 0 h 4316"/>
                    <a:gd name="T94" fmla="*/ 0 w 4809"/>
                    <a:gd name="T95" fmla="*/ 0 h 4316"/>
                    <a:gd name="T96" fmla="*/ 0 w 4809"/>
                    <a:gd name="T97" fmla="*/ 0 h 4316"/>
                    <a:gd name="T98" fmla="*/ 0 w 4809"/>
                    <a:gd name="T99" fmla="*/ 0 h 4316"/>
                    <a:gd name="T100" fmla="*/ 0 w 4809"/>
                    <a:gd name="T101" fmla="*/ 0 h 4316"/>
                    <a:gd name="T102" fmla="*/ 0 w 4809"/>
                    <a:gd name="T103" fmla="*/ 0 h 4316"/>
                    <a:gd name="T104" fmla="*/ 0 w 4809"/>
                    <a:gd name="T105" fmla="*/ 0 h 4316"/>
                    <a:gd name="T106" fmla="*/ 0 w 4809"/>
                    <a:gd name="T107" fmla="*/ 0 h 4316"/>
                    <a:gd name="T108" fmla="*/ 0 w 4809"/>
                    <a:gd name="T109" fmla="*/ 0 h 4316"/>
                    <a:gd name="T110" fmla="*/ 0 w 4809"/>
                    <a:gd name="T111" fmla="*/ 0 h 4316"/>
                    <a:gd name="T112" fmla="*/ 0 w 4809"/>
                    <a:gd name="T113" fmla="*/ 0 h 43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4809" h="4316">
                      <a:moveTo>
                        <a:pt x="4040" y="4229"/>
                      </a:moveTo>
                      <a:lnTo>
                        <a:pt x="1042" y="4216"/>
                      </a:lnTo>
                      <a:lnTo>
                        <a:pt x="994" y="4216"/>
                      </a:lnTo>
                      <a:lnTo>
                        <a:pt x="977" y="4216"/>
                      </a:lnTo>
                      <a:lnTo>
                        <a:pt x="946" y="4229"/>
                      </a:lnTo>
                      <a:lnTo>
                        <a:pt x="914" y="4259"/>
                      </a:lnTo>
                      <a:lnTo>
                        <a:pt x="898" y="4259"/>
                      </a:lnTo>
                      <a:lnTo>
                        <a:pt x="866" y="4259"/>
                      </a:lnTo>
                      <a:lnTo>
                        <a:pt x="833" y="4287"/>
                      </a:lnTo>
                      <a:lnTo>
                        <a:pt x="818" y="4303"/>
                      </a:lnTo>
                      <a:lnTo>
                        <a:pt x="802" y="4303"/>
                      </a:lnTo>
                      <a:lnTo>
                        <a:pt x="770" y="4259"/>
                      </a:lnTo>
                      <a:lnTo>
                        <a:pt x="722" y="4216"/>
                      </a:lnTo>
                      <a:lnTo>
                        <a:pt x="689" y="4201"/>
                      </a:lnTo>
                      <a:lnTo>
                        <a:pt x="641" y="4201"/>
                      </a:lnTo>
                      <a:lnTo>
                        <a:pt x="545" y="4216"/>
                      </a:lnTo>
                      <a:lnTo>
                        <a:pt x="466" y="4229"/>
                      </a:lnTo>
                      <a:lnTo>
                        <a:pt x="417" y="4229"/>
                      </a:lnTo>
                      <a:lnTo>
                        <a:pt x="369" y="4229"/>
                      </a:lnTo>
                      <a:lnTo>
                        <a:pt x="321" y="4201"/>
                      </a:lnTo>
                      <a:lnTo>
                        <a:pt x="288" y="4186"/>
                      </a:lnTo>
                      <a:lnTo>
                        <a:pt x="257" y="4157"/>
                      </a:lnTo>
                      <a:lnTo>
                        <a:pt x="257" y="4186"/>
                      </a:lnTo>
                      <a:lnTo>
                        <a:pt x="225" y="4186"/>
                      </a:lnTo>
                      <a:lnTo>
                        <a:pt x="192" y="4186"/>
                      </a:lnTo>
                      <a:lnTo>
                        <a:pt x="177" y="4216"/>
                      </a:lnTo>
                      <a:lnTo>
                        <a:pt x="144" y="4229"/>
                      </a:lnTo>
                      <a:lnTo>
                        <a:pt x="129" y="4229"/>
                      </a:lnTo>
                      <a:lnTo>
                        <a:pt x="113" y="4229"/>
                      </a:lnTo>
                      <a:lnTo>
                        <a:pt x="81" y="4216"/>
                      </a:lnTo>
                      <a:lnTo>
                        <a:pt x="65" y="4186"/>
                      </a:lnTo>
                      <a:lnTo>
                        <a:pt x="31" y="4186"/>
                      </a:lnTo>
                      <a:lnTo>
                        <a:pt x="17" y="4172"/>
                      </a:lnTo>
                      <a:lnTo>
                        <a:pt x="0" y="4172"/>
                      </a:lnTo>
                      <a:lnTo>
                        <a:pt x="0" y="3925"/>
                      </a:lnTo>
                      <a:lnTo>
                        <a:pt x="31" y="3925"/>
                      </a:lnTo>
                      <a:lnTo>
                        <a:pt x="65" y="3910"/>
                      </a:lnTo>
                      <a:lnTo>
                        <a:pt x="65" y="3897"/>
                      </a:lnTo>
                      <a:lnTo>
                        <a:pt x="81" y="3882"/>
                      </a:lnTo>
                      <a:lnTo>
                        <a:pt x="96" y="3882"/>
                      </a:lnTo>
                      <a:lnTo>
                        <a:pt x="129" y="3882"/>
                      </a:lnTo>
                      <a:lnTo>
                        <a:pt x="161" y="3882"/>
                      </a:lnTo>
                      <a:lnTo>
                        <a:pt x="177" y="3897"/>
                      </a:lnTo>
                      <a:lnTo>
                        <a:pt x="192" y="3925"/>
                      </a:lnTo>
                      <a:lnTo>
                        <a:pt x="225" y="3940"/>
                      </a:lnTo>
                      <a:lnTo>
                        <a:pt x="240" y="3940"/>
                      </a:lnTo>
                      <a:lnTo>
                        <a:pt x="257" y="3955"/>
                      </a:lnTo>
                      <a:lnTo>
                        <a:pt x="273" y="3925"/>
                      </a:lnTo>
                      <a:lnTo>
                        <a:pt x="288" y="3910"/>
                      </a:lnTo>
                      <a:lnTo>
                        <a:pt x="321" y="3882"/>
                      </a:lnTo>
                      <a:lnTo>
                        <a:pt x="353" y="3867"/>
                      </a:lnTo>
                      <a:lnTo>
                        <a:pt x="417" y="3867"/>
                      </a:lnTo>
                      <a:lnTo>
                        <a:pt x="466" y="3867"/>
                      </a:lnTo>
                      <a:lnTo>
                        <a:pt x="562" y="3882"/>
                      </a:lnTo>
                      <a:lnTo>
                        <a:pt x="626" y="3882"/>
                      </a:lnTo>
                      <a:lnTo>
                        <a:pt x="674" y="3882"/>
                      </a:lnTo>
                      <a:lnTo>
                        <a:pt x="722" y="3867"/>
                      </a:lnTo>
                      <a:lnTo>
                        <a:pt x="770" y="3838"/>
                      </a:lnTo>
                      <a:lnTo>
                        <a:pt x="802" y="3795"/>
                      </a:lnTo>
                      <a:lnTo>
                        <a:pt x="818" y="3823"/>
                      </a:lnTo>
                      <a:lnTo>
                        <a:pt x="850" y="3853"/>
                      </a:lnTo>
                      <a:lnTo>
                        <a:pt x="898" y="3853"/>
                      </a:lnTo>
                      <a:lnTo>
                        <a:pt x="914" y="3867"/>
                      </a:lnTo>
                      <a:lnTo>
                        <a:pt x="946" y="3882"/>
                      </a:lnTo>
                      <a:lnTo>
                        <a:pt x="1683" y="3882"/>
                      </a:lnTo>
                      <a:lnTo>
                        <a:pt x="1700" y="3882"/>
                      </a:lnTo>
                      <a:lnTo>
                        <a:pt x="1587" y="3823"/>
                      </a:lnTo>
                      <a:lnTo>
                        <a:pt x="1570" y="3823"/>
                      </a:lnTo>
                      <a:lnTo>
                        <a:pt x="1555" y="3823"/>
                      </a:lnTo>
                      <a:lnTo>
                        <a:pt x="1539" y="3823"/>
                      </a:lnTo>
                      <a:lnTo>
                        <a:pt x="1507" y="3838"/>
                      </a:lnTo>
                      <a:lnTo>
                        <a:pt x="1491" y="3823"/>
                      </a:lnTo>
                      <a:lnTo>
                        <a:pt x="1474" y="3823"/>
                      </a:lnTo>
                      <a:lnTo>
                        <a:pt x="1474" y="3810"/>
                      </a:lnTo>
                      <a:lnTo>
                        <a:pt x="1459" y="3795"/>
                      </a:lnTo>
                      <a:lnTo>
                        <a:pt x="1459" y="3767"/>
                      </a:lnTo>
                      <a:lnTo>
                        <a:pt x="1474" y="3752"/>
                      </a:lnTo>
                      <a:lnTo>
                        <a:pt x="1507" y="3737"/>
                      </a:lnTo>
                      <a:lnTo>
                        <a:pt x="1539" y="3737"/>
                      </a:lnTo>
                      <a:lnTo>
                        <a:pt x="1570" y="3752"/>
                      </a:lnTo>
                      <a:lnTo>
                        <a:pt x="1652" y="3708"/>
                      </a:lnTo>
                      <a:lnTo>
                        <a:pt x="1748" y="3680"/>
                      </a:lnTo>
                      <a:lnTo>
                        <a:pt x="1779" y="3636"/>
                      </a:lnTo>
                      <a:lnTo>
                        <a:pt x="1844" y="3680"/>
                      </a:lnTo>
                      <a:lnTo>
                        <a:pt x="1892" y="3708"/>
                      </a:lnTo>
                      <a:lnTo>
                        <a:pt x="1908" y="3723"/>
                      </a:lnTo>
                      <a:lnTo>
                        <a:pt x="1940" y="3737"/>
                      </a:lnTo>
                      <a:lnTo>
                        <a:pt x="1988" y="3737"/>
                      </a:lnTo>
                      <a:lnTo>
                        <a:pt x="2019" y="3737"/>
                      </a:lnTo>
                      <a:lnTo>
                        <a:pt x="2036" y="3752"/>
                      </a:lnTo>
                      <a:lnTo>
                        <a:pt x="2036" y="3708"/>
                      </a:lnTo>
                      <a:lnTo>
                        <a:pt x="2036" y="3665"/>
                      </a:lnTo>
                      <a:lnTo>
                        <a:pt x="2276" y="3665"/>
                      </a:lnTo>
                      <a:lnTo>
                        <a:pt x="2405" y="3665"/>
                      </a:lnTo>
                      <a:lnTo>
                        <a:pt x="2516" y="3650"/>
                      </a:lnTo>
                      <a:lnTo>
                        <a:pt x="2629" y="3636"/>
                      </a:lnTo>
                      <a:lnTo>
                        <a:pt x="2741" y="3593"/>
                      </a:lnTo>
                      <a:lnTo>
                        <a:pt x="2837" y="3550"/>
                      </a:lnTo>
                      <a:lnTo>
                        <a:pt x="2886" y="3506"/>
                      </a:lnTo>
                      <a:lnTo>
                        <a:pt x="2934" y="3463"/>
                      </a:lnTo>
                      <a:lnTo>
                        <a:pt x="2982" y="3389"/>
                      </a:lnTo>
                      <a:lnTo>
                        <a:pt x="3030" y="3331"/>
                      </a:lnTo>
                      <a:lnTo>
                        <a:pt x="3061" y="3244"/>
                      </a:lnTo>
                      <a:lnTo>
                        <a:pt x="3078" y="3172"/>
                      </a:lnTo>
                      <a:lnTo>
                        <a:pt x="3013" y="3172"/>
                      </a:lnTo>
                      <a:lnTo>
                        <a:pt x="2982" y="3172"/>
                      </a:lnTo>
                      <a:lnTo>
                        <a:pt x="2982" y="3216"/>
                      </a:lnTo>
                      <a:lnTo>
                        <a:pt x="2965" y="3244"/>
                      </a:lnTo>
                      <a:lnTo>
                        <a:pt x="2982" y="3317"/>
                      </a:lnTo>
                      <a:lnTo>
                        <a:pt x="2965" y="3331"/>
                      </a:lnTo>
                      <a:lnTo>
                        <a:pt x="2950" y="3331"/>
                      </a:lnTo>
                      <a:lnTo>
                        <a:pt x="2917" y="3274"/>
                      </a:lnTo>
                      <a:lnTo>
                        <a:pt x="2886" y="3244"/>
                      </a:lnTo>
                      <a:lnTo>
                        <a:pt x="2854" y="3231"/>
                      </a:lnTo>
                      <a:lnTo>
                        <a:pt x="2806" y="3244"/>
                      </a:lnTo>
                      <a:lnTo>
                        <a:pt x="2741" y="3244"/>
                      </a:lnTo>
                      <a:lnTo>
                        <a:pt x="2725" y="3244"/>
                      </a:lnTo>
                      <a:lnTo>
                        <a:pt x="2693" y="3216"/>
                      </a:lnTo>
                      <a:lnTo>
                        <a:pt x="2693" y="3172"/>
                      </a:lnTo>
                      <a:lnTo>
                        <a:pt x="2693" y="3144"/>
                      </a:lnTo>
                      <a:lnTo>
                        <a:pt x="2725" y="3129"/>
                      </a:lnTo>
                      <a:lnTo>
                        <a:pt x="2758" y="3114"/>
                      </a:lnTo>
                      <a:lnTo>
                        <a:pt x="2789" y="3129"/>
                      </a:lnTo>
                      <a:lnTo>
                        <a:pt x="2789" y="3100"/>
                      </a:lnTo>
                      <a:lnTo>
                        <a:pt x="2789" y="3070"/>
                      </a:lnTo>
                      <a:lnTo>
                        <a:pt x="2806" y="3014"/>
                      </a:lnTo>
                      <a:lnTo>
                        <a:pt x="2806" y="2970"/>
                      </a:lnTo>
                      <a:lnTo>
                        <a:pt x="2821" y="2925"/>
                      </a:lnTo>
                      <a:lnTo>
                        <a:pt x="2902" y="2853"/>
                      </a:lnTo>
                      <a:lnTo>
                        <a:pt x="2837" y="2825"/>
                      </a:lnTo>
                      <a:lnTo>
                        <a:pt x="2806" y="2810"/>
                      </a:lnTo>
                      <a:lnTo>
                        <a:pt x="2773" y="2810"/>
                      </a:lnTo>
                      <a:lnTo>
                        <a:pt x="2773" y="2795"/>
                      </a:lnTo>
                      <a:lnTo>
                        <a:pt x="2773" y="2781"/>
                      </a:lnTo>
                      <a:lnTo>
                        <a:pt x="2886" y="2723"/>
                      </a:lnTo>
                      <a:lnTo>
                        <a:pt x="2869" y="2665"/>
                      </a:lnTo>
                      <a:lnTo>
                        <a:pt x="2854" y="2621"/>
                      </a:lnTo>
                      <a:lnTo>
                        <a:pt x="2837" y="2578"/>
                      </a:lnTo>
                      <a:lnTo>
                        <a:pt x="2821" y="2534"/>
                      </a:lnTo>
                      <a:lnTo>
                        <a:pt x="2934" y="2549"/>
                      </a:lnTo>
                      <a:lnTo>
                        <a:pt x="2982" y="2564"/>
                      </a:lnTo>
                      <a:lnTo>
                        <a:pt x="3030" y="2593"/>
                      </a:lnTo>
                      <a:lnTo>
                        <a:pt x="3126" y="2463"/>
                      </a:lnTo>
                      <a:lnTo>
                        <a:pt x="3142" y="2491"/>
                      </a:lnTo>
                      <a:lnTo>
                        <a:pt x="3157" y="2506"/>
                      </a:lnTo>
                      <a:lnTo>
                        <a:pt x="3190" y="2564"/>
                      </a:lnTo>
                      <a:lnTo>
                        <a:pt x="3253" y="2534"/>
                      </a:lnTo>
                      <a:lnTo>
                        <a:pt x="3318" y="2506"/>
                      </a:lnTo>
                      <a:lnTo>
                        <a:pt x="3382" y="2506"/>
                      </a:lnTo>
                      <a:lnTo>
                        <a:pt x="3462" y="2506"/>
                      </a:lnTo>
                      <a:lnTo>
                        <a:pt x="3462" y="2463"/>
                      </a:lnTo>
                      <a:lnTo>
                        <a:pt x="3479" y="2433"/>
                      </a:lnTo>
                      <a:lnTo>
                        <a:pt x="3495" y="2404"/>
                      </a:lnTo>
                      <a:lnTo>
                        <a:pt x="3558" y="2404"/>
                      </a:lnTo>
                      <a:lnTo>
                        <a:pt x="3575" y="2404"/>
                      </a:lnTo>
                      <a:lnTo>
                        <a:pt x="3606" y="2419"/>
                      </a:lnTo>
                      <a:lnTo>
                        <a:pt x="3623" y="2463"/>
                      </a:lnTo>
                      <a:lnTo>
                        <a:pt x="3623" y="2478"/>
                      </a:lnTo>
                      <a:lnTo>
                        <a:pt x="3623" y="2491"/>
                      </a:lnTo>
                      <a:lnTo>
                        <a:pt x="3623" y="2521"/>
                      </a:lnTo>
                      <a:lnTo>
                        <a:pt x="3606" y="2534"/>
                      </a:lnTo>
                      <a:lnTo>
                        <a:pt x="3591" y="2549"/>
                      </a:lnTo>
                      <a:lnTo>
                        <a:pt x="3591" y="2578"/>
                      </a:lnTo>
                      <a:lnTo>
                        <a:pt x="3639" y="2621"/>
                      </a:lnTo>
                      <a:lnTo>
                        <a:pt x="3687" y="2665"/>
                      </a:lnTo>
                      <a:lnTo>
                        <a:pt x="3671" y="2680"/>
                      </a:lnTo>
                      <a:lnTo>
                        <a:pt x="3654" y="2665"/>
                      </a:lnTo>
                      <a:lnTo>
                        <a:pt x="3639" y="2665"/>
                      </a:lnTo>
                      <a:lnTo>
                        <a:pt x="3623" y="2665"/>
                      </a:lnTo>
                      <a:lnTo>
                        <a:pt x="3543" y="2665"/>
                      </a:lnTo>
                      <a:lnTo>
                        <a:pt x="3510" y="2738"/>
                      </a:lnTo>
                      <a:lnTo>
                        <a:pt x="3591" y="2738"/>
                      </a:lnTo>
                      <a:lnTo>
                        <a:pt x="3671" y="2708"/>
                      </a:lnTo>
                      <a:lnTo>
                        <a:pt x="3750" y="2665"/>
                      </a:lnTo>
                      <a:lnTo>
                        <a:pt x="3815" y="2636"/>
                      </a:lnTo>
                      <a:lnTo>
                        <a:pt x="3879" y="2578"/>
                      </a:lnTo>
                      <a:lnTo>
                        <a:pt x="3927" y="2521"/>
                      </a:lnTo>
                      <a:lnTo>
                        <a:pt x="3975" y="2463"/>
                      </a:lnTo>
                      <a:lnTo>
                        <a:pt x="4007" y="2389"/>
                      </a:lnTo>
                      <a:lnTo>
                        <a:pt x="4040" y="2259"/>
                      </a:lnTo>
                      <a:lnTo>
                        <a:pt x="4040" y="2115"/>
                      </a:lnTo>
                      <a:lnTo>
                        <a:pt x="4055" y="1825"/>
                      </a:lnTo>
                      <a:lnTo>
                        <a:pt x="4071" y="1825"/>
                      </a:lnTo>
                      <a:lnTo>
                        <a:pt x="4088" y="1825"/>
                      </a:lnTo>
                      <a:lnTo>
                        <a:pt x="4120" y="1825"/>
                      </a:lnTo>
                      <a:lnTo>
                        <a:pt x="4136" y="1810"/>
                      </a:lnTo>
                      <a:lnTo>
                        <a:pt x="4120" y="1796"/>
                      </a:lnTo>
                      <a:lnTo>
                        <a:pt x="4120" y="1766"/>
                      </a:lnTo>
                      <a:lnTo>
                        <a:pt x="4136" y="1723"/>
                      </a:lnTo>
                      <a:lnTo>
                        <a:pt x="4071" y="1651"/>
                      </a:lnTo>
                      <a:lnTo>
                        <a:pt x="4055" y="1623"/>
                      </a:lnTo>
                      <a:lnTo>
                        <a:pt x="4007" y="1593"/>
                      </a:lnTo>
                      <a:lnTo>
                        <a:pt x="4023" y="1579"/>
                      </a:lnTo>
                      <a:lnTo>
                        <a:pt x="4040" y="1579"/>
                      </a:lnTo>
                      <a:lnTo>
                        <a:pt x="4071" y="1564"/>
                      </a:lnTo>
                      <a:lnTo>
                        <a:pt x="4103" y="1493"/>
                      </a:lnTo>
                      <a:lnTo>
                        <a:pt x="4151" y="1419"/>
                      </a:lnTo>
                      <a:lnTo>
                        <a:pt x="4120" y="1391"/>
                      </a:lnTo>
                      <a:lnTo>
                        <a:pt x="4136" y="1361"/>
                      </a:lnTo>
                      <a:lnTo>
                        <a:pt x="4151" y="1332"/>
                      </a:lnTo>
                      <a:lnTo>
                        <a:pt x="4184" y="1332"/>
                      </a:lnTo>
                      <a:lnTo>
                        <a:pt x="4216" y="1332"/>
                      </a:lnTo>
                      <a:lnTo>
                        <a:pt x="4232" y="1361"/>
                      </a:lnTo>
                      <a:lnTo>
                        <a:pt x="4216" y="1419"/>
                      </a:lnTo>
                      <a:lnTo>
                        <a:pt x="4247" y="1447"/>
                      </a:lnTo>
                      <a:lnTo>
                        <a:pt x="4280" y="1478"/>
                      </a:lnTo>
                      <a:lnTo>
                        <a:pt x="4312" y="1564"/>
                      </a:lnTo>
                      <a:lnTo>
                        <a:pt x="4328" y="1549"/>
                      </a:lnTo>
                      <a:lnTo>
                        <a:pt x="4328" y="1230"/>
                      </a:lnTo>
                      <a:lnTo>
                        <a:pt x="4328" y="912"/>
                      </a:lnTo>
                      <a:lnTo>
                        <a:pt x="4295" y="868"/>
                      </a:lnTo>
                      <a:lnTo>
                        <a:pt x="4280" y="855"/>
                      </a:lnTo>
                      <a:lnTo>
                        <a:pt x="4280" y="825"/>
                      </a:lnTo>
                      <a:lnTo>
                        <a:pt x="4247" y="781"/>
                      </a:lnTo>
                      <a:lnTo>
                        <a:pt x="4280" y="768"/>
                      </a:lnTo>
                      <a:lnTo>
                        <a:pt x="4295" y="768"/>
                      </a:lnTo>
                      <a:lnTo>
                        <a:pt x="4328" y="725"/>
                      </a:lnTo>
                      <a:lnTo>
                        <a:pt x="4360" y="666"/>
                      </a:lnTo>
                      <a:lnTo>
                        <a:pt x="4360" y="608"/>
                      </a:lnTo>
                      <a:lnTo>
                        <a:pt x="4328" y="492"/>
                      </a:lnTo>
                      <a:lnTo>
                        <a:pt x="4328" y="434"/>
                      </a:lnTo>
                      <a:lnTo>
                        <a:pt x="4328" y="376"/>
                      </a:lnTo>
                      <a:lnTo>
                        <a:pt x="4343" y="332"/>
                      </a:lnTo>
                      <a:lnTo>
                        <a:pt x="4360" y="304"/>
                      </a:lnTo>
                      <a:lnTo>
                        <a:pt x="4393" y="275"/>
                      </a:lnTo>
                      <a:lnTo>
                        <a:pt x="4424" y="260"/>
                      </a:lnTo>
                      <a:lnTo>
                        <a:pt x="4408" y="245"/>
                      </a:lnTo>
                      <a:lnTo>
                        <a:pt x="4408" y="202"/>
                      </a:lnTo>
                      <a:lnTo>
                        <a:pt x="4360" y="174"/>
                      </a:lnTo>
                      <a:lnTo>
                        <a:pt x="4343" y="145"/>
                      </a:lnTo>
                      <a:lnTo>
                        <a:pt x="4343" y="115"/>
                      </a:lnTo>
                      <a:lnTo>
                        <a:pt x="4343" y="102"/>
                      </a:lnTo>
                      <a:lnTo>
                        <a:pt x="4360" y="72"/>
                      </a:lnTo>
                      <a:lnTo>
                        <a:pt x="4376" y="58"/>
                      </a:lnTo>
                      <a:lnTo>
                        <a:pt x="4393" y="43"/>
                      </a:lnTo>
                      <a:lnTo>
                        <a:pt x="4393" y="0"/>
                      </a:lnTo>
                      <a:lnTo>
                        <a:pt x="4408" y="0"/>
                      </a:lnTo>
                      <a:lnTo>
                        <a:pt x="4664" y="0"/>
                      </a:lnTo>
                      <a:lnTo>
                        <a:pt x="4664" y="58"/>
                      </a:lnTo>
                      <a:lnTo>
                        <a:pt x="4713" y="102"/>
                      </a:lnTo>
                      <a:lnTo>
                        <a:pt x="4729" y="115"/>
                      </a:lnTo>
                      <a:lnTo>
                        <a:pt x="4729" y="145"/>
                      </a:lnTo>
                      <a:lnTo>
                        <a:pt x="4729" y="159"/>
                      </a:lnTo>
                      <a:lnTo>
                        <a:pt x="4713" y="174"/>
                      </a:lnTo>
                      <a:lnTo>
                        <a:pt x="4681" y="202"/>
                      </a:lnTo>
                      <a:lnTo>
                        <a:pt x="4681" y="232"/>
                      </a:lnTo>
                      <a:lnTo>
                        <a:pt x="4664" y="245"/>
                      </a:lnTo>
                      <a:lnTo>
                        <a:pt x="4648" y="260"/>
                      </a:lnTo>
                      <a:lnTo>
                        <a:pt x="4696" y="289"/>
                      </a:lnTo>
                      <a:lnTo>
                        <a:pt x="4729" y="332"/>
                      </a:lnTo>
                      <a:lnTo>
                        <a:pt x="4744" y="376"/>
                      </a:lnTo>
                      <a:lnTo>
                        <a:pt x="4761" y="419"/>
                      </a:lnTo>
                      <a:lnTo>
                        <a:pt x="4713" y="608"/>
                      </a:lnTo>
                      <a:lnTo>
                        <a:pt x="4729" y="651"/>
                      </a:lnTo>
                      <a:lnTo>
                        <a:pt x="4729" y="694"/>
                      </a:lnTo>
                      <a:lnTo>
                        <a:pt x="4761" y="738"/>
                      </a:lnTo>
                      <a:lnTo>
                        <a:pt x="4809" y="768"/>
                      </a:lnTo>
                      <a:lnTo>
                        <a:pt x="4809" y="781"/>
                      </a:lnTo>
                      <a:lnTo>
                        <a:pt x="4809" y="796"/>
                      </a:lnTo>
                      <a:lnTo>
                        <a:pt x="4777" y="811"/>
                      </a:lnTo>
                      <a:lnTo>
                        <a:pt x="4761" y="825"/>
                      </a:lnTo>
                      <a:lnTo>
                        <a:pt x="4761" y="868"/>
                      </a:lnTo>
                      <a:lnTo>
                        <a:pt x="4729" y="927"/>
                      </a:lnTo>
                      <a:lnTo>
                        <a:pt x="4713" y="2463"/>
                      </a:lnTo>
                      <a:lnTo>
                        <a:pt x="4713" y="3606"/>
                      </a:lnTo>
                      <a:lnTo>
                        <a:pt x="4761" y="3665"/>
                      </a:lnTo>
                      <a:lnTo>
                        <a:pt x="4792" y="3737"/>
                      </a:lnTo>
                      <a:lnTo>
                        <a:pt x="4809" y="3810"/>
                      </a:lnTo>
                      <a:lnTo>
                        <a:pt x="4809" y="3897"/>
                      </a:lnTo>
                      <a:lnTo>
                        <a:pt x="4792" y="3940"/>
                      </a:lnTo>
                      <a:lnTo>
                        <a:pt x="4777" y="3969"/>
                      </a:lnTo>
                      <a:lnTo>
                        <a:pt x="4761" y="3984"/>
                      </a:lnTo>
                      <a:lnTo>
                        <a:pt x="4777" y="4055"/>
                      </a:lnTo>
                      <a:lnTo>
                        <a:pt x="4792" y="4129"/>
                      </a:lnTo>
                      <a:lnTo>
                        <a:pt x="4792" y="4201"/>
                      </a:lnTo>
                      <a:lnTo>
                        <a:pt x="4777" y="4272"/>
                      </a:lnTo>
                      <a:lnTo>
                        <a:pt x="4729" y="4303"/>
                      </a:lnTo>
                      <a:lnTo>
                        <a:pt x="4664" y="4303"/>
                      </a:lnTo>
                      <a:lnTo>
                        <a:pt x="4537" y="4287"/>
                      </a:lnTo>
                      <a:lnTo>
                        <a:pt x="4441" y="4272"/>
                      </a:lnTo>
                      <a:lnTo>
                        <a:pt x="4408" y="4303"/>
                      </a:lnTo>
                      <a:lnTo>
                        <a:pt x="4343" y="4316"/>
                      </a:lnTo>
                      <a:lnTo>
                        <a:pt x="4295" y="4316"/>
                      </a:lnTo>
                      <a:lnTo>
                        <a:pt x="4247" y="4316"/>
                      </a:lnTo>
                      <a:lnTo>
                        <a:pt x="4184" y="4303"/>
                      </a:lnTo>
                      <a:lnTo>
                        <a:pt x="4136" y="4287"/>
                      </a:lnTo>
                      <a:lnTo>
                        <a:pt x="4040" y="42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" name="Freeform 130">
                  <a:extLst>
                    <a:ext uri="{FF2B5EF4-FFF2-40B4-BE49-F238E27FC236}">
                      <a16:creationId xmlns:a16="http://schemas.microsoft.com/office/drawing/2014/main" id="{7CD6D281-DE03-4603-ABCB-E8FF2F0BD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" y="4258"/>
                  <a:ext cx="90" cy="12"/>
                </a:xfrm>
                <a:custGeom>
                  <a:avLst/>
                  <a:gdLst>
                    <a:gd name="T0" fmla="*/ 0 w 305"/>
                    <a:gd name="T1" fmla="*/ 0 h 71"/>
                    <a:gd name="T2" fmla="*/ 0 w 305"/>
                    <a:gd name="T3" fmla="*/ 0 h 71"/>
                    <a:gd name="T4" fmla="*/ 0 w 305"/>
                    <a:gd name="T5" fmla="*/ 0 h 71"/>
                    <a:gd name="T6" fmla="*/ 0 w 305"/>
                    <a:gd name="T7" fmla="*/ 0 h 71"/>
                    <a:gd name="T8" fmla="*/ 0 w 305"/>
                    <a:gd name="T9" fmla="*/ 0 h 71"/>
                    <a:gd name="T10" fmla="*/ 0 w 305"/>
                    <a:gd name="T11" fmla="*/ 0 h 71"/>
                    <a:gd name="T12" fmla="*/ 0 w 305"/>
                    <a:gd name="T13" fmla="*/ 0 h 71"/>
                    <a:gd name="T14" fmla="*/ 0 w 305"/>
                    <a:gd name="T15" fmla="*/ 0 h 71"/>
                    <a:gd name="T16" fmla="*/ 0 w 305"/>
                    <a:gd name="T17" fmla="*/ 0 h 71"/>
                    <a:gd name="T18" fmla="*/ 0 w 305"/>
                    <a:gd name="T19" fmla="*/ 0 h 71"/>
                    <a:gd name="T20" fmla="*/ 0 w 305"/>
                    <a:gd name="T21" fmla="*/ 0 h 71"/>
                    <a:gd name="T22" fmla="*/ 0 w 305"/>
                    <a:gd name="T23" fmla="*/ 0 h 71"/>
                    <a:gd name="T24" fmla="*/ 0 w 305"/>
                    <a:gd name="T25" fmla="*/ 0 h 71"/>
                    <a:gd name="T26" fmla="*/ 0 w 305"/>
                    <a:gd name="T27" fmla="*/ 0 h 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05" h="71">
                      <a:moveTo>
                        <a:pt x="0" y="13"/>
                      </a:moveTo>
                      <a:lnTo>
                        <a:pt x="15" y="0"/>
                      </a:lnTo>
                      <a:lnTo>
                        <a:pt x="48" y="13"/>
                      </a:lnTo>
                      <a:lnTo>
                        <a:pt x="111" y="28"/>
                      </a:lnTo>
                      <a:lnTo>
                        <a:pt x="159" y="43"/>
                      </a:lnTo>
                      <a:lnTo>
                        <a:pt x="224" y="43"/>
                      </a:lnTo>
                      <a:lnTo>
                        <a:pt x="288" y="28"/>
                      </a:lnTo>
                      <a:lnTo>
                        <a:pt x="305" y="43"/>
                      </a:lnTo>
                      <a:lnTo>
                        <a:pt x="272" y="56"/>
                      </a:lnTo>
                      <a:lnTo>
                        <a:pt x="224" y="71"/>
                      </a:lnTo>
                      <a:lnTo>
                        <a:pt x="176" y="71"/>
                      </a:lnTo>
                      <a:lnTo>
                        <a:pt x="128" y="56"/>
                      </a:lnTo>
                      <a:lnTo>
                        <a:pt x="63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8" name="Freeform 131">
                  <a:extLst>
                    <a:ext uri="{FF2B5EF4-FFF2-40B4-BE49-F238E27FC236}">
                      <a16:creationId xmlns:a16="http://schemas.microsoft.com/office/drawing/2014/main" id="{A4A3B3D6-7CA7-4F13-90D0-8454FD165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8" y="4195"/>
                  <a:ext cx="147" cy="70"/>
                </a:xfrm>
                <a:custGeom>
                  <a:avLst/>
                  <a:gdLst>
                    <a:gd name="T0" fmla="*/ 0 w 497"/>
                    <a:gd name="T1" fmla="*/ 0 h 436"/>
                    <a:gd name="T2" fmla="*/ 0 w 497"/>
                    <a:gd name="T3" fmla="*/ 0 h 436"/>
                    <a:gd name="T4" fmla="*/ 0 w 497"/>
                    <a:gd name="T5" fmla="*/ 0 h 436"/>
                    <a:gd name="T6" fmla="*/ 0 w 497"/>
                    <a:gd name="T7" fmla="*/ 0 h 436"/>
                    <a:gd name="T8" fmla="*/ 0 w 497"/>
                    <a:gd name="T9" fmla="*/ 0 h 436"/>
                    <a:gd name="T10" fmla="*/ 0 w 497"/>
                    <a:gd name="T11" fmla="*/ 0 h 436"/>
                    <a:gd name="T12" fmla="*/ 0 w 497"/>
                    <a:gd name="T13" fmla="*/ 0 h 436"/>
                    <a:gd name="T14" fmla="*/ 0 w 497"/>
                    <a:gd name="T15" fmla="*/ 0 h 436"/>
                    <a:gd name="T16" fmla="*/ 0 w 497"/>
                    <a:gd name="T17" fmla="*/ 0 h 436"/>
                    <a:gd name="T18" fmla="*/ 0 w 497"/>
                    <a:gd name="T19" fmla="*/ 0 h 436"/>
                    <a:gd name="T20" fmla="*/ 0 w 497"/>
                    <a:gd name="T21" fmla="*/ 0 h 436"/>
                    <a:gd name="T22" fmla="*/ 0 w 497"/>
                    <a:gd name="T23" fmla="*/ 0 h 436"/>
                    <a:gd name="T24" fmla="*/ 0 w 497"/>
                    <a:gd name="T25" fmla="*/ 0 h 436"/>
                    <a:gd name="T26" fmla="*/ 0 w 497"/>
                    <a:gd name="T27" fmla="*/ 0 h 436"/>
                    <a:gd name="T28" fmla="*/ 0 w 497"/>
                    <a:gd name="T29" fmla="*/ 0 h 436"/>
                    <a:gd name="T30" fmla="*/ 0 w 497"/>
                    <a:gd name="T31" fmla="*/ 0 h 436"/>
                    <a:gd name="T32" fmla="*/ 0 w 497"/>
                    <a:gd name="T33" fmla="*/ 0 h 436"/>
                    <a:gd name="T34" fmla="*/ 0 w 497"/>
                    <a:gd name="T35" fmla="*/ 0 h 436"/>
                    <a:gd name="T36" fmla="*/ 0 w 497"/>
                    <a:gd name="T37" fmla="*/ 0 h 436"/>
                    <a:gd name="T38" fmla="*/ 0 w 497"/>
                    <a:gd name="T39" fmla="*/ 0 h 436"/>
                    <a:gd name="T40" fmla="*/ 0 w 497"/>
                    <a:gd name="T41" fmla="*/ 0 h 436"/>
                    <a:gd name="T42" fmla="*/ 0 w 497"/>
                    <a:gd name="T43" fmla="*/ 0 h 436"/>
                    <a:gd name="T44" fmla="*/ 0 w 497"/>
                    <a:gd name="T45" fmla="*/ 0 h 436"/>
                    <a:gd name="T46" fmla="*/ 0 w 497"/>
                    <a:gd name="T47" fmla="*/ 0 h 436"/>
                    <a:gd name="T48" fmla="*/ 0 w 497"/>
                    <a:gd name="T49" fmla="*/ 0 h 436"/>
                    <a:gd name="T50" fmla="*/ 0 w 497"/>
                    <a:gd name="T51" fmla="*/ 0 h 436"/>
                    <a:gd name="T52" fmla="*/ 0 w 497"/>
                    <a:gd name="T53" fmla="*/ 0 h 436"/>
                    <a:gd name="T54" fmla="*/ 0 w 497"/>
                    <a:gd name="T55" fmla="*/ 0 h 436"/>
                    <a:gd name="T56" fmla="*/ 0 w 497"/>
                    <a:gd name="T57" fmla="*/ 0 h 436"/>
                    <a:gd name="T58" fmla="*/ 0 w 497"/>
                    <a:gd name="T59" fmla="*/ 0 h 436"/>
                    <a:gd name="T60" fmla="*/ 0 w 497"/>
                    <a:gd name="T61" fmla="*/ 0 h 436"/>
                    <a:gd name="T62" fmla="*/ 0 w 497"/>
                    <a:gd name="T63" fmla="*/ 0 h 436"/>
                    <a:gd name="T64" fmla="*/ 0 w 497"/>
                    <a:gd name="T65" fmla="*/ 0 h 436"/>
                    <a:gd name="T66" fmla="*/ 0 w 497"/>
                    <a:gd name="T67" fmla="*/ 0 h 436"/>
                    <a:gd name="T68" fmla="*/ 0 w 497"/>
                    <a:gd name="T69" fmla="*/ 0 h 436"/>
                    <a:gd name="T70" fmla="*/ 0 w 497"/>
                    <a:gd name="T71" fmla="*/ 0 h 436"/>
                    <a:gd name="T72" fmla="*/ 0 w 497"/>
                    <a:gd name="T73" fmla="*/ 0 h 436"/>
                    <a:gd name="T74" fmla="*/ 0 w 497"/>
                    <a:gd name="T75" fmla="*/ 0 h 436"/>
                    <a:gd name="T76" fmla="*/ 0 w 497"/>
                    <a:gd name="T77" fmla="*/ 0 h 436"/>
                    <a:gd name="T78" fmla="*/ 0 w 497"/>
                    <a:gd name="T79" fmla="*/ 0 h 436"/>
                    <a:gd name="T80" fmla="*/ 0 w 497"/>
                    <a:gd name="T81" fmla="*/ 0 h 436"/>
                    <a:gd name="T82" fmla="*/ 0 w 497"/>
                    <a:gd name="T83" fmla="*/ 0 h 436"/>
                    <a:gd name="T84" fmla="*/ 0 w 497"/>
                    <a:gd name="T85" fmla="*/ 0 h 436"/>
                    <a:gd name="T86" fmla="*/ 0 w 497"/>
                    <a:gd name="T87" fmla="*/ 0 h 436"/>
                    <a:gd name="T88" fmla="*/ 0 w 497"/>
                    <a:gd name="T89" fmla="*/ 0 h 436"/>
                    <a:gd name="T90" fmla="*/ 0 w 497"/>
                    <a:gd name="T91" fmla="*/ 0 h 436"/>
                    <a:gd name="T92" fmla="*/ 0 w 497"/>
                    <a:gd name="T93" fmla="*/ 0 h 436"/>
                    <a:gd name="T94" fmla="*/ 0 w 497"/>
                    <a:gd name="T95" fmla="*/ 0 h 4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497" h="436">
                      <a:moveTo>
                        <a:pt x="31" y="291"/>
                      </a:moveTo>
                      <a:lnTo>
                        <a:pt x="16" y="247"/>
                      </a:lnTo>
                      <a:lnTo>
                        <a:pt x="16" y="219"/>
                      </a:lnTo>
                      <a:lnTo>
                        <a:pt x="0" y="132"/>
                      </a:lnTo>
                      <a:lnTo>
                        <a:pt x="0" y="117"/>
                      </a:lnTo>
                      <a:lnTo>
                        <a:pt x="16" y="132"/>
                      </a:lnTo>
                      <a:lnTo>
                        <a:pt x="31" y="204"/>
                      </a:lnTo>
                      <a:lnTo>
                        <a:pt x="64" y="262"/>
                      </a:lnTo>
                      <a:lnTo>
                        <a:pt x="96" y="319"/>
                      </a:lnTo>
                      <a:lnTo>
                        <a:pt x="129" y="334"/>
                      </a:lnTo>
                      <a:lnTo>
                        <a:pt x="160" y="363"/>
                      </a:lnTo>
                      <a:lnTo>
                        <a:pt x="208" y="393"/>
                      </a:lnTo>
                      <a:lnTo>
                        <a:pt x="273" y="406"/>
                      </a:lnTo>
                      <a:lnTo>
                        <a:pt x="400" y="421"/>
                      </a:lnTo>
                      <a:lnTo>
                        <a:pt x="449" y="406"/>
                      </a:lnTo>
                      <a:lnTo>
                        <a:pt x="465" y="406"/>
                      </a:lnTo>
                      <a:lnTo>
                        <a:pt x="480" y="393"/>
                      </a:lnTo>
                      <a:lnTo>
                        <a:pt x="480" y="334"/>
                      </a:lnTo>
                      <a:lnTo>
                        <a:pt x="465" y="291"/>
                      </a:lnTo>
                      <a:lnTo>
                        <a:pt x="465" y="247"/>
                      </a:lnTo>
                      <a:lnTo>
                        <a:pt x="449" y="189"/>
                      </a:lnTo>
                      <a:lnTo>
                        <a:pt x="417" y="146"/>
                      </a:lnTo>
                      <a:lnTo>
                        <a:pt x="384" y="117"/>
                      </a:lnTo>
                      <a:lnTo>
                        <a:pt x="336" y="74"/>
                      </a:lnTo>
                      <a:lnTo>
                        <a:pt x="288" y="44"/>
                      </a:lnTo>
                      <a:lnTo>
                        <a:pt x="256" y="30"/>
                      </a:lnTo>
                      <a:lnTo>
                        <a:pt x="225" y="15"/>
                      </a:lnTo>
                      <a:lnTo>
                        <a:pt x="177" y="15"/>
                      </a:lnTo>
                      <a:lnTo>
                        <a:pt x="144" y="0"/>
                      </a:lnTo>
                      <a:lnTo>
                        <a:pt x="160" y="0"/>
                      </a:lnTo>
                      <a:lnTo>
                        <a:pt x="225" y="0"/>
                      </a:lnTo>
                      <a:lnTo>
                        <a:pt x="288" y="15"/>
                      </a:lnTo>
                      <a:lnTo>
                        <a:pt x="336" y="44"/>
                      </a:lnTo>
                      <a:lnTo>
                        <a:pt x="400" y="74"/>
                      </a:lnTo>
                      <a:lnTo>
                        <a:pt x="432" y="117"/>
                      </a:lnTo>
                      <a:lnTo>
                        <a:pt x="465" y="161"/>
                      </a:lnTo>
                      <a:lnTo>
                        <a:pt x="480" y="204"/>
                      </a:lnTo>
                      <a:lnTo>
                        <a:pt x="497" y="247"/>
                      </a:lnTo>
                      <a:lnTo>
                        <a:pt x="497" y="334"/>
                      </a:lnTo>
                      <a:lnTo>
                        <a:pt x="480" y="436"/>
                      </a:lnTo>
                      <a:lnTo>
                        <a:pt x="417" y="436"/>
                      </a:lnTo>
                      <a:lnTo>
                        <a:pt x="369" y="436"/>
                      </a:lnTo>
                      <a:lnTo>
                        <a:pt x="288" y="436"/>
                      </a:lnTo>
                      <a:lnTo>
                        <a:pt x="240" y="421"/>
                      </a:lnTo>
                      <a:lnTo>
                        <a:pt x="177" y="406"/>
                      </a:lnTo>
                      <a:lnTo>
                        <a:pt x="129" y="378"/>
                      </a:lnTo>
                      <a:lnTo>
                        <a:pt x="79" y="334"/>
                      </a:lnTo>
                      <a:lnTo>
                        <a:pt x="31" y="29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9" name="Freeform 132">
                  <a:extLst>
                    <a:ext uri="{FF2B5EF4-FFF2-40B4-BE49-F238E27FC236}">
                      <a16:creationId xmlns:a16="http://schemas.microsoft.com/office/drawing/2014/main" id="{CC07B6C4-7190-4797-B755-790FEF496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3" y="4201"/>
                  <a:ext cx="153" cy="62"/>
                </a:xfrm>
                <a:custGeom>
                  <a:avLst/>
                  <a:gdLst>
                    <a:gd name="T0" fmla="*/ 0 w 512"/>
                    <a:gd name="T1" fmla="*/ 0 h 377"/>
                    <a:gd name="T2" fmla="*/ 0 w 512"/>
                    <a:gd name="T3" fmla="*/ 0 h 377"/>
                    <a:gd name="T4" fmla="*/ 0 w 512"/>
                    <a:gd name="T5" fmla="*/ 0 h 377"/>
                    <a:gd name="T6" fmla="*/ 0 w 512"/>
                    <a:gd name="T7" fmla="*/ 0 h 377"/>
                    <a:gd name="T8" fmla="*/ 0 w 512"/>
                    <a:gd name="T9" fmla="*/ 0 h 377"/>
                    <a:gd name="T10" fmla="*/ 0 w 512"/>
                    <a:gd name="T11" fmla="*/ 0 h 377"/>
                    <a:gd name="T12" fmla="*/ 0 w 512"/>
                    <a:gd name="T13" fmla="*/ 0 h 377"/>
                    <a:gd name="T14" fmla="*/ 0 w 512"/>
                    <a:gd name="T15" fmla="*/ 0 h 377"/>
                    <a:gd name="T16" fmla="*/ 0 w 512"/>
                    <a:gd name="T17" fmla="*/ 0 h 377"/>
                    <a:gd name="T18" fmla="*/ 0 w 512"/>
                    <a:gd name="T19" fmla="*/ 0 h 377"/>
                    <a:gd name="T20" fmla="*/ 0 w 512"/>
                    <a:gd name="T21" fmla="*/ 0 h 377"/>
                    <a:gd name="T22" fmla="*/ 0 w 512"/>
                    <a:gd name="T23" fmla="*/ 0 h 377"/>
                    <a:gd name="T24" fmla="*/ 0 w 512"/>
                    <a:gd name="T25" fmla="*/ 0 h 377"/>
                    <a:gd name="T26" fmla="*/ 0 w 512"/>
                    <a:gd name="T27" fmla="*/ 0 h 377"/>
                    <a:gd name="T28" fmla="*/ 0 w 512"/>
                    <a:gd name="T29" fmla="*/ 0 h 377"/>
                    <a:gd name="T30" fmla="*/ 0 w 512"/>
                    <a:gd name="T31" fmla="*/ 0 h 377"/>
                    <a:gd name="T32" fmla="*/ 0 w 512"/>
                    <a:gd name="T33" fmla="*/ 0 h 377"/>
                    <a:gd name="T34" fmla="*/ 0 w 512"/>
                    <a:gd name="T35" fmla="*/ 0 h 377"/>
                    <a:gd name="T36" fmla="*/ 0 w 512"/>
                    <a:gd name="T37" fmla="*/ 0 h 377"/>
                    <a:gd name="T38" fmla="*/ 0 w 512"/>
                    <a:gd name="T39" fmla="*/ 0 h 377"/>
                    <a:gd name="T40" fmla="*/ 0 w 512"/>
                    <a:gd name="T41" fmla="*/ 0 h 377"/>
                    <a:gd name="T42" fmla="*/ 0 w 512"/>
                    <a:gd name="T43" fmla="*/ 0 h 377"/>
                    <a:gd name="T44" fmla="*/ 0 w 512"/>
                    <a:gd name="T45" fmla="*/ 0 h 377"/>
                    <a:gd name="T46" fmla="*/ 0 w 512"/>
                    <a:gd name="T47" fmla="*/ 0 h 377"/>
                    <a:gd name="T48" fmla="*/ 0 w 512"/>
                    <a:gd name="T49" fmla="*/ 0 h 377"/>
                    <a:gd name="T50" fmla="*/ 0 w 512"/>
                    <a:gd name="T51" fmla="*/ 0 h 377"/>
                    <a:gd name="T52" fmla="*/ 0 w 512"/>
                    <a:gd name="T53" fmla="*/ 0 h 377"/>
                    <a:gd name="T54" fmla="*/ 0 w 512"/>
                    <a:gd name="T55" fmla="*/ 0 h 377"/>
                    <a:gd name="T56" fmla="*/ 0 w 512"/>
                    <a:gd name="T57" fmla="*/ 0 h 377"/>
                    <a:gd name="T58" fmla="*/ 0 w 512"/>
                    <a:gd name="T59" fmla="*/ 0 h 377"/>
                    <a:gd name="T60" fmla="*/ 0 w 512"/>
                    <a:gd name="T61" fmla="*/ 0 h 377"/>
                    <a:gd name="T62" fmla="*/ 0 w 512"/>
                    <a:gd name="T63" fmla="*/ 0 h 377"/>
                    <a:gd name="T64" fmla="*/ 0 w 512"/>
                    <a:gd name="T65" fmla="*/ 0 h 377"/>
                    <a:gd name="T66" fmla="*/ 0 w 512"/>
                    <a:gd name="T67" fmla="*/ 0 h 377"/>
                    <a:gd name="T68" fmla="*/ 0 w 512"/>
                    <a:gd name="T69" fmla="*/ 0 h 377"/>
                    <a:gd name="T70" fmla="*/ 0 w 512"/>
                    <a:gd name="T71" fmla="*/ 0 h 377"/>
                    <a:gd name="T72" fmla="*/ 0 w 512"/>
                    <a:gd name="T73" fmla="*/ 0 h 377"/>
                    <a:gd name="T74" fmla="*/ 0 w 512"/>
                    <a:gd name="T75" fmla="*/ 0 h 377"/>
                    <a:gd name="T76" fmla="*/ 0 w 512"/>
                    <a:gd name="T77" fmla="*/ 0 h 377"/>
                    <a:gd name="T78" fmla="*/ 0 w 512"/>
                    <a:gd name="T79" fmla="*/ 0 h 377"/>
                    <a:gd name="T80" fmla="*/ 0 w 512"/>
                    <a:gd name="T81" fmla="*/ 0 h 377"/>
                    <a:gd name="T82" fmla="*/ 0 w 512"/>
                    <a:gd name="T83" fmla="*/ 0 h 377"/>
                    <a:gd name="T84" fmla="*/ 0 w 512"/>
                    <a:gd name="T85" fmla="*/ 0 h 377"/>
                    <a:gd name="T86" fmla="*/ 0 w 512"/>
                    <a:gd name="T87" fmla="*/ 0 h 377"/>
                    <a:gd name="T88" fmla="*/ 0 w 512"/>
                    <a:gd name="T89" fmla="*/ 0 h 377"/>
                    <a:gd name="T90" fmla="*/ 0 w 512"/>
                    <a:gd name="T91" fmla="*/ 0 h 377"/>
                    <a:gd name="T92" fmla="*/ 0 w 512"/>
                    <a:gd name="T93" fmla="*/ 0 h 377"/>
                    <a:gd name="T94" fmla="*/ 0 w 512"/>
                    <a:gd name="T95" fmla="*/ 0 h 377"/>
                    <a:gd name="T96" fmla="*/ 0 w 512"/>
                    <a:gd name="T97" fmla="*/ 0 h 377"/>
                    <a:gd name="T98" fmla="*/ 0 w 512"/>
                    <a:gd name="T99" fmla="*/ 0 h 377"/>
                    <a:gd name="T100" fmla="*/ 0 w 512"/>
                    <a:gd name="T101" fmla="*/ 0 h 377"/>
                    <a:gd name="T102" fmla="*/ 0 w 512"/>
                    <a:gd name="T103" fmla="*/ 0 h 377"/>
                    <a:gd name="T104" fmla="*/ 0 w 512"/>
                    <a:gd name="T105" fmla="*/ 0 h 37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512" h="377">
                      <a:moveTo>
                        <a:pt x="128" y="319"/>
                      </a:moveTo>
                      <a:lnTo>
                        <a:pt x="96" y="319"/>
                      </a:lnTo>
                      <a:lnTo>
                        <a:pt x="48" y="319"/>
                      </a:lnTo>
                      <a:lnTo>
                        <a:pt x="15" y="290"/>
                      </a:lnTo>
                      <a:lnTo>
                        <a:pt x="0" y="262"/>
                      </a:lnTo>
                      <a:lnTo>
                        <a:pt x="48" y="232"/>
                      </a:lnTo>
                      <a:lnTo>
                        <a:pt x="80" y="218"/>
                      </a:lnTo>
                      <a:lnTo>
                        <a:pt x="96" y="188"/>
                      </a:lnTo>
                      <a:lnTo>
                        <a:pt x="80" y="160"/>
                      </a:lnTo>
                      <a:lnTo>
                        <a:pt x="48" y="132"/>
                      </a:lnTo>
                      <a:lnTo>
                        <a:pt x="0" y="102"/>
                      </a:lnTo>
                      <a:lnTo>
                        <a:pt x="15" y="73"/>
                      </a:lnTo>
                      <a:lnTo>
                        <a:pt x="32" y="58"/>
                      </a:lnTo>
                      <a:lnTo>
                        <a:pt x="80" y="43"/>
                      </a:lnTo>
                      <a:lnTo>
                        <a:pt x="145" y="30"/>
                      </a:lnTo>
                      <a:lnTo>
                        <a:pt x="193" y="30"/>
                      </a:lnTo>
                      <a:lnTo>
                        <a:pt x="305" y="43"/>
                      </a:lnTo>
                      <a:lnTo>
                        <a:pt x="368" y="43"/>
                      </a:lnTo>
                      <a:lnTo>
                        <a:pt x="416" y="30"/>
                      </a:lnTo>
                      <a:lnTo>
                        <a:pt x="497" y="0"/>
                      </a:lnTo>
                      <a:lnTo>
                        <a:pt x="497" y="15"/>
                      </a:lnTo>
                      <a:lnTo>
                        <a:pt x="481" y="30"/>
                      </a:lnTo>
                      <a:lnTo>
                        <a:pt x="449" y="30"/>
                      </a:lnTo>
                      <a:lnTo>
                        <a:pt x="449" y="43"/>
                      </a:lnTo>
                      <a:lnTo>
                        <a:pt x="433" y="43"/>
                      </a:lnTo>
                      <a:lnTo>
                        <a:pt x="449" y="73"/>
                      </a:lnTo>
                      <a:lnTo>
                        <a:pt x="449" y="88"/>
                      </a:lnTo>
                      <a:lnTo>
                        <a:pt x="416" y="73"/>
                      </a:lnTo>
                      <a:lnTo>
                        <a:pt x="401" y="58"/>
                      </a:lnTo>
                      <a:lnTo>
                        <a:pt x="368" y="58"/>
                      </a:lnTo>
                      <a:lnTo>
                        <a:pt x="353" y="58"/>
                      </a:lnTo>
                      <a:lnTo>
                        <a:pt x="385" y="88"/>
                      </a:lnTo>
                      <a:lnTo>
                        <a:pt x="401" y="117"/>
                      </a:lnTo>
                      <a:lnTo>
                        <a:pt x="416" y="132"/>
                      </a:lnTo>
                      <a:lnTo>
                        <a:pt x="401" y="132"/>
                      </a:lnTo>
                      <a:lnTo>
                        <a:pt x="368" y="132"/>
                      </a:lnTo>
                      <a:lnTo>
                        <a:pt x="337" y="102"/>
                      </a:lnTo>
                      <a:lnTo>
                        <a:pt x="289" y="73"/>
                      </a:lnTo>
                      <a:lnTo>
                        <a:pt x="272" y="73"/>
                      </a:lnTo>
                      <a:lnTo>
                        <a:pt x="241" y="73"/>
                      </a:lnTo>
                      <a:lnTo>
                        <a:pt x="255" y="88"/>
                      </a:lnTo>
                      <a:lnTo>
                        <a:pt x="272" y="102"/>
                      </a:lnTo>
                      <a:lnTo>
                        <a:pt x="320" y="132"/>
                      </a:lnTo>
                      <a:lnTo>
                        <a:pt x="320" y="145"/>
                      </a:lnTo>
                      <a:lnTo>
                        <a:pt x="224" y="88"/>
                      </a:lnTo>
                      <a:lnTo>
                        <a:pt x="159" y="73"/>
                      </a:lnTo>
                      <a:lnTo>
                        <a:pt x="96" y="58"/>
                      </a:lnTo>
                      <a:lnTo>
                        <a:pt x="80" y="73"/>
                      </a:lnTo>
                      <a:lnTo>
                        <a:pt x="96" y="88"/>
                      </a:lnTo>
                      <a:lnTo>
                        <a:pt x="111" y="88"/>
                      </a:lnTo>
                      <a:lnTo>
                        <a:pt x="128" y="88"/>
                      </a:lnTo>
                      <a:lnTo>
                        <a:pt x="145" y="102"/>
                      </a:lnTo>
                      <a:lnTo>
                        <a:pt x="207" y="117"/>
                      </a:lnTo>
                      <a:lnTo>
                        <a:pt x="255" y="175"/>
                      </a:lnTo>
                      <a:lnTo>
                        <a:pt x="241" y="175"/>
                      </a:lnTo>
                      <a:lnTo>
                        <a:pt x="207" y="160"/>
                      </a:lnTo>
                      <a:lnTo>
                        <a:pt x="193" y="145"/>
                      </a:lnTo>
                      <a:lnTo>
                        <a:pt x="159" y="132"/>
                      </a:lnTo>
                      <a:lnTo>
                        <a:pt x="128" y="145"/>
                      </a:lnTo>
                      <a:lnTo>
                        <a:pt x="111" y="175"/>
                      </a:lnTo>
                      <a:lnTo>
                        <a:pt x="111" y="203"/>
                      </a:lnTo>
                      <a:lnTo>
                        <a:pt x="111" y="232"/>
                      </a:lnTo>
                      <a:lnTo>
                        <a:pt x="145" y="247"/>
                      </a:lnTo>
                      <a:lnTo>
                        <a:pt x="176" y="232"/>
                      </a:lnTo>
                      <a:lnTo>
                        <a:pt x="224" y="203"/>
                      </a:lnTo>
                      <a:lnTo>
                        <a:pt x="241" y="203"/>
                      </a:lnTo>
                      <a:lnTo>
                        <a:pt x="272" y="203"/>
                      </a:lnTo>
                      <a:lnTo>
                        <a:pt x="241" y="232"/>
                      </a:lnTo>
                      <a:lnTo>
                        <a:pt x="193" y="262"/>
                      </a:lnTo>
                      <a:lnTo>
                        <a:pt x="96" y="275"/>
                      </a:lnTo>
                      <a:lnTo>
                        <a:pt x="80" y="290"/>
                      </a:lnTo>
                      <a:lnTo>
                        <a:pt x="80" y="305"/>
                      </a:lnTo>
                      <a:lnTo>
                        <a:pt x="111" y="305"/>
                      </a:lnTo>
                      <a:lnTo>
                        <a:pt x="159" y="305"/>
                      </a:lnTo>
                      <a:lnTo>
                        <a:pt x="224" y="275"/>
                      </a:lnTo>
                      <a:lnTo>
                        <a:pt x="272" y="247"/>
                      </a:lnTo>
                      <a:lnTo>
                        <a:pt x="337" y="203"/>
                      </a:lnTo>
                      <a:lnTo>
                        <a:pt x="353" y="218"/>
                      </a:lnTo>
                      <a:lnTo>
                        <a:pt x="337" y="232"/>
                      </a:lnTo>
                      <a:lnTo>
                        <a:pt x="320" y="247"/>
                      </a:lnTo>
                      <a:lnTo>
                        <a:pt x="289" y="262"/>
                      </a:lnTo>
                      <a:lnTo>
                        <a:pt x="272" y="275"/>
                      </a:lnTo>
                      <a:lnTo>
                        <a:pt x="272" y="290"/>
                      </a:lnTo>
                      <a:lnTo>
                        <a:pt x="289" y="290"/>
                      </a:lnTo>
                      <a:lnTo>
                        <a:pt x="353" y="262"/>
                      </a:lnTo>
                      <a:lnTo>
                        <a:pt x="401" y="218"/>
                      </a:lnTo>
                      <a:lnTo>
                        <a:pt x="416" y="218"/>
                      </a:lnTo>
                      <a:lnTo>
                        <a:pt x="433" y="232"/>
                      </a:lnTo>
                      <a:lnTo>
                        <a:pt x="416" y="247"/>
                      </a:lnTo>
                      <a:lnTo>
                        <a:pt x="401" y="262"/>
                      </a:lnTo>
                      <a:lnTo>
                        <a:pt x="368" y="275"/>
                      </a:lnTo>
                      <a:lnTo>
                        <a:pt x="385" y="305"/>
                      </a:lnTo>
                      <a:lnTo>
                        <a:pt x="416" y="290"/>
                      </a:lnTo>
                      <a:lnTo>
                        <a:pt x="449" y="275"/>
                      </a:lnTo>
                      <a:lnTo>
                        <a:pt x="481" y="275"/>
                      </a:lnTo>
                      <a:lnTo>
                        <a:pt x="433" y="319"/>
                      </a:lnTo>
                      <a:lnTo>
                        <a:pt x="449" y="334"/>
                      </a:lnTo>
                      <a:lnTo>
                        <a:pt x="481" y="334"/>
                      </a:lnTo>
                      <a:lnTo>
                        <a:pt x="497" y="349"/>
                      </a:lnTo>
                      <a:lnTo>
                        <a:pt x="512" y="362"/>
                      </a:lnTo>
                      <a:lnTo>
                        <a:pt x="497" y="377"/>
                      </a:lnTo>
                      <a:lnTo>
                        <a:pt x="464" y="349"/>
                      </a:lnTo>
                      <a:lnTo>
                        <a:pt x="416" y="319"/>
                      </a:lnTo>
                      <a:lnTo>
                        <a:pt x="368" y="319"/>
                      </a:lnTo>
                      <a:lnTo>
                        <a:pt x="320" y="305"/>
                      </a:lnTo>
                      <a:lnTo>
                        <a:pt x="224" y="319"/>
                      </a:lnTo>
                      <a:lnTo>
                        <a:pt x="128" y="31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0" name="Freeform 133">
                  <a:extLst>
                    <a:ext uri="{FF2B5EF4-FFF2-40B4-BE49-F238E27FC236}">
                      <a16:creationId xmlns:a16="http://schemas.microsoft.com/office/drawing/2014/main" id="{92146A5D-D6B3-454C-8F7D-31E86695B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4251"/>
                  <a:ext cx="19" cy="9"/>
                </a:xfrm>
                <a:custGeom>
                  <a:avLst/>
                  <a:gdLst>
                    <a:gd name="T0" fmla="*/ 0 w 64"/>
                    <a:gd name="T1" fmla="*/ 0 h 57"/>
                    <a:gd name="T2" fmla="*/ 0 w 64"/>
                    <a:gd name="T3" fmla="*/ 0 h 57"/>
                    <a:gd name="T4" fmla="*/ 0 w 64"/>
                    <a:gd name="T5" fmla="*/ 0 h 57"/>
                    <a:gd name="T6" fmla="*/ 0 w 64"/>
                    <a:gd name="T7" fmla="*/ 0 h 57"/>
                    <a:gd name="T8" fmla="*/ 0 w 64"/>
                    <a:gd name="T9" fmla="*/ 0 h 57"/>
                    <a:gd name="T10" fmla="*/ 0 w 64"/>
                    <a:gd name="T11" fmla="*/ 0 h 57"/>
                    <a:gd name="T12" fmla="*/ 0 w 64"/>
                    <a:gd name="T13" fmla="*/ 0 h 57"/>
                    <a:gd name="T14" fmla="*/ 0 w 64"/>
                    <a:gd name="T15" fmla="*/ 0 h 57"/>
                    <a:gd name="T16" fmla="*/ 0 w 6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57">
                      <a:moveTo>
                        <a:pt x="0" y="29"/>
                      </a:moveTo>
                      <a:lnTo>
                        <a:pt x="16" y="14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64" y="29"/>
                      </a:lnTo>
                      <a:lnTo>
                        <a:pt x="64" y="44"/>
                      </a:lnTo>
                      <a:lnTo>
                        <a:pt x="48" y="57"/>
                      </a:lnTo>
                      <a:lnTo>
                        <a:pt x="16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1" name="Freeform 134">
                  <a:extLst>
                    <a:ext uri="{FF2B5EF4-FFF2-40B4-BE49-F238E27FC236}">
                      <a16:creationId xmlns:a16="http://schemas.microsoft.com/office/drawing/2014/main" id="{C9068005-D927-4BB1-8284-5D3775164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4" y="4248"/>
                  <a:ext cx="936" cy="7"/>
                </a:xfrm>
                <a:custGeom>
                  <a:avLst/>
                  <a:gdLst>
                    <a:gd name="T0" fmla="*/ 0 w 3142"/>
                    <a:gd name="T1" fmla="*/ 0 h 44"/>
                    <a:gd name="T2" fmla="*/ 0 w 3142"/>
                    <a:gd name="T3" fmla="*/ 0 h 44"/>
                    <a:gd name="T4" fmla="*/ 0 w 3142"/>
                    <a:gd name="T5" fmla="*/ 0 h 44"/>
                    <a:gd name="T6" fmla="*/ 0 w 3142"/>
                    <a:gd name="T7" fmla="*/ 0 h 44"/>
                    <a:gd name="T8" fmla="*/ 0 w 3142"/>
                    <a:gd name="T9" fmla="*/ 0 h 44"/>
                    <a:gd name="T10" fmla="*/ 0 w 3142"/>
                    <a:gd name="T11" fmla="*/ 0 h 44"/>
                    <a:gd name="T12" fmla="*/ 0 w 3142"/>
                    <a:gd name="T13" fmla="*/ 0 h 44"/>
                    <a:gd name="T14" fmla="*/ 0 w 3142"/>
                    <a:gd name="T15" fmla="*/ 0 h 44"/>
                    <a:gd name="T16" fmla="*/ 0 w 3142"/>
                    <a:gd name="T17" fmla="*/ 0 h 44"/>
                    <a:gd name="T18" fmla="*/ 0 w 3142"/>
                    <a:gd name="T19" fmla="*/ 0 h 44"/>
                    <a:gd name="T20" fmla="*/ 0 w 3142"/>
                    <a:gd name="T21" fmla="*/ 0 h 44"/>
                    <a:gd name="T22" fmla="*/ 0 w 3142"/>
                    <a:gd name="T23" fmla="*/ 0 h 44"/>
                    <a:gd name="T24" fmla="*/ 0 w 3142"/>
                    <a:gd name="T25" fmla="*/ 0 h 44"/>
                    <a:gd name="T26" fmla="*/ 0 w 3142"/>
                    <a:gd name="T27" fmla="*/ 0 h 44"/>
                    <a:gd name="T28" fmla="*/ 0 w 3142"/>
                    <a:gd name="T29" fmla="*/ 0 h 44"/>
                    <a:gd name="T30" fmla="*/ 0 w 3142"/>
                    <a:gd name="T31" fmla="*/ 0 h 44"/>
                    <a:gd name="T32" fmla="*/ 0 w 3142"/>
                    <a:gd name="T33" fmla="*/ 0 h 44"/>
                    <a:gd name="T34" fmla="*/ 0 w 3142"/>
                    <a:gd name="T35" fmla="*/ 0 h 44"/>
                    <a:gd name="T36" fmla="*/ 0 w 3142"/>
                    <a:gd name="T37" fmla="*/ 0 h 44"/>
                    <a:gd name="T38" fmla="*/ 0 w 3142"/>
                    <a:gd name="T39" fmla="*/ 0 h 44"/>
                    <a:gd name="T40" fmla="*/ 0 w 3142"/>
                    <a:gd name="T41" fmla="*/ 0 h 44"/>
                    <a:gd name="T42" fmla="*/ 0 w 3142"/>
                    <a:gd name="T43" fmla="*/ 0 h 44"/>
                    <a:gd name="T44" fmla="*/ 0 w 3142"/>
                    <a:gd name="T45" fmla="*/ 0 h 44"/>
                    <a:gd name="T46" fmla="*/ 0 w 3142"/>
                    <a:gd name="T47" fmla="*/ 0 h 44"/>
                    <a:gd name="T48" fmla="*/ 0 w 3142"/>
                    <a:gd name="T49" fmla="*/ 0 h 44"/>
                    <a:gd name="T50" fmla="*/ 0 w 3142"/>
                    <a:gd name="T51" fmla="*/ 0 h 44"/>
                    <a:gd name="T52" fmla="*/ 0 w 3142"/>
                    <a:gd name="T53" fmla="*/ 0 h 44"/>
                    <a:gd name="T54" fmla="*/ 0 w 3142"/>
                    <a:gd name="T55" fmla="*/ 0 h 44"/>
                    <a:gd name="T56" fmla="*/ 0 w 3142"/>
                    <a:gd name="T57" fmla="*/ 0 h 44"/>
                    <a:gd name="T58" fmla="*/ 0 w 3142"/>
                    <a:gd name="T59" fmla="*/ 0 h 44"/>
                    <a:gd name="T60" fmla="*/ 0 w 3142"/>
                    <a:gd name="T61" fmla="*/ 0 h 4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3142" h="44">
                      <a:moveTo>
                        <a:pt x="48" y="29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96" y="0"/>
                      </a:lnTo>
                      <a:lnTo>
                        <a:pt x="161" y="0"/>
                      </a:lnTo>
                      <a:lnTo>
                        <a:pt x="226" y="0"/>
                      </a:lnTo>
                      <a:lnTo>
                        <a:pt x="305" y="0"/>
                      </a:lnTo>
                      <a:lnTo>
                        <a:pt x="401" y="0"/>
                      </a:lnTo>
                      <a:lnTo>
                        <a:pt x="514" y="0"/>
                      </a:lnTo>
                      <a:lnTo>
                        <a:pt x="626" y="0"/>
                      </a:lnTo>
                      <a:lnTo>
                        <a:pt x="754" y="0"/>
                      </a:lnTo>
                      <a:lnTo>
                        <a:pt x="1011" y="0"/>
                      </a:lnTo>
                      <a:lnTo>
                        <a:pt x="1284" y="0"/>
                      </a:lnTo>
                      <a:lnTo>
                        <a:pt x="1587" y="0"/>
                      </a:lnTo>
                      <a:lnTo>
                        <a:pt x="1877" y="0"/>
                      </a:lnTo>
                      <a:lnTo>
                        <a:pt x="2149" y="0"/>
                      </a:lnTo>
                      <a:lnTo>
                        <a:pt x="2422" y="0"/>
                      </a:lnTo>
                      <a:lnTo>
                        <a:pt x="2533" y="0"/>
                      </a:lnTo>
                      <a:lnTo>
                        <a:pt x="2662" y="0"/>
                      </a:lnTo>
                      <a:lnTo>
                        <a:pt x="2758" y="0"/>
                      </a:lnTo>
                      <a:lnTo>
                        <a:pt x="2854" y="0"/>
                      </a:lnTo>
                      <a:lnTo>
                        <a:pt x="2934" y="0"/>
                      </a:lnTo>
                      <a:lnTo>
                        <a:pt x="3015" y="0"/>
                      </a:lnTo>
                      <a:lnTo>
                        <a:pt x="3063" y="0"/>
                      </a:lnTo>
                      <a:lnTo>
                        <a:pt x="3111" y="0"/>
                      </a:lnTo>
                      <a:lnTo>
                        <a:pt x="3142" y="0"/>
                      </a:lnTo>
                      <a:lnTo>
                        <a:pt x="3142" y="29"/>
                      </a:lnTo>
                      <a:lnTo>
                        <a:pt x="3126" y="44"/>
                      </a:lnTo>
                      <a:lnTo>
                        <a:pt x="48" y="2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2" name="Freeform 135">
                  <a:extLst>
                    <a:ext uri="{FF2B5EF4-FFF2-40B4-BE49-F238E27FC236}">
                      <a16:creationId xmlns:a16="http://schemas.microsoft.com/office/drawing/2014/main" id="{379B7207-E999-4630-B0D2-5782DF008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7" y="4204"/>
                  <a:ext cx="106" cy="51"/>
                </a:xfrm>
                <a:custGeom>
                  <a:avLst/>
                  <a:gdLst>
                    <a:gd name="T0" fmla="*/ 0 w 353"/>
                    <a:gd name="T1" fmla="*/ 0 h 319"/>
                    <a:gd name="T2" fmla="*/ 0 w 353"/>
                    <a:gd name="T3" fmla="*/ 0 h 319"/>
                    <a:gd name="T4" fmla="*/ 0 w 353"/>
                    <a:gd name="T5" fmla="*/ 0 h 319"/>
                    <a:gd name="T6" fmla="*/ 0 w 353"/>
                    <a:gd name="T7" fmla="*/ 0 h 319"/>
                    <a:gd name="T8" fmla="*/ 0 w 353"/>
                    <a:gd name="T9" fmla="*/ 0 h 319"/>
                    <a:gd name="T10" fmla="*/ 0 w 353"/>
                    <a:gd name="T11" fmla="*/ 0 h 319"/>
                    <a:gd name="T12" fmla="*/ 0 w 353"/>
                    <a:gd name="T13" fmla="*/ 0 h 319"/>
                    <a:gd name="T14" fmla="*/ 0 w 353"/>
                    <a:gd name="T15" fmla="*/ 0 h 319"/>
                    <a:gd name="T16" fmla="*/ 0 w 353"/>
                    <a:gd name="T17" fmla="*/ 0 h 319"/>
                    <a:gd name="T18" fmla="*/ 0 w 353"/>
                    <a:gd name="T19" fmla="*/ 0 h 319"/>
                    <a:gd name="T20" fmla="*/ 0 w 353"/>
                    <a:gd name="T21" fmla="*/ 0 h 319"/>
                    <a:gd name="T22" fmla="*/ 0 w 353"/>
                    <a:gd name="T23" fmla="*/ 0 h 319"/>
                    <a:gd name="T24" fmla="*/ 0 w 353"/>
                    <a:gd name="T25" fmla="*/ 0 h 319"/>
                    <a:gd name="T26" fmla="*/ 0 w 353"/>
                    <a:gd name="T27" fmla="*/ 0 h 319"/>
                    <a:gd name="T28" fmla="*/ 0 w 353"/>
                    <a:gd name="T29" fmla="*/ 0 h 319"/>
                    <a:gd name="T30" fmla="*/ 0 w 353"/>
                    <a:gd name="T31" fmla="*/ 0 h 319"/>
                    <a:gd name="T32" fmla="*/ 0 w 353"/>
                    <a:gd name="T33" fmla="*/ 0 h 319"/>
                    <a:gd name="T34" fmla="*/ 0 w 353"/>
                    <a:gd name="T35" fmla="*/ 0 h 319"/>
                    <a:gd name="T36" fmla="*/ 0 w 353"/>
                    <a:gd name="T37" fmla="*/ 0 h 319"/>
                    <a:gd name="T38" fmla="*/ 0 w 353"/>
                    <a:gd name="T39" fmla="*/ 0 h 319"/>
                    <a:gd name="T40" fmla="*/ 0 w 353"/>
                    <a:gd name="T41" fmla="*/ 0 h 319"/>
                    <a:gd name="T42" fmla="*/ 0 w 353"/>
                    <a:gd name="T43" fmla="*/ 0 h 319"/>
                    <a:gd name="T44" fmla="*/ 0 w 353"/>
                    <a:gd name="T45" fmla="*/ 0 h 319"/>
                    <a:gd name="T46" fmla="*/ 0 w 353"/>
                    <a:gd name="T47" fmla="*/ 0 h 319"/>
                    <a:gd name="T48" fmla="*/ 0 w 353"/>
                    <a:gd name="T49" fmla="*/ 0 h 319"/>
                    <a:gd name="T50" fmla="*/ 0 w 353"/>
                    <a:gd name="T51" fmla="*/ 0 h 319"/>
                    <a:gd name="T52" fmla="*/ 0 w 353"/>
                    <a:gd name="T53" fmla="*/ 0 h 319"/>
                    <a:gd name="T54" fmla="*/ 0 w 353"/>
                    <a:gd name="T55" fmla="*/ 0 h 319"/>
                    <a:gd name="T56" fmla="*/ 0 w 353"/>
                    <a:gd name="T57" fmla="*/ 0 h 319"/>
                    <a:gd name="T58" fmla="*/ 0 w 353"/>
                    <a:gd name="T59" fmla="*/ 0 h 319"/>
                    <a:gd name="T60" fmla="*/ 0 w 353"/>
                    <a:gd name="T61" fmla="*/ 0 h 319"/>
                    <a:gd name="T62" fmla="*/ 0 w 353"/>
                    <a:gd name="T63" fmla="*/ 0 h 319"/>
                    <a:gd name="T64" fmla="*/ 0 w 353"/>
                    <a:gd name="T65" fmla="*/ 0 h 319"/>
                    <a:gd name="T66" fmla="*/ 0 w 353"/>
                    <a:gd name="T67" fmla="*/ 0 h 319"/>
                    <a:gd name="T68" fmla="*/ 0 w 353"/>
                    <a:gd name="T69" fmla="*/ 0 h 319"/>
                    <a:gd name="T70" fmla="*/ 0 w 353"/>
                    <a:gd name="T71" fmla="*/ 0 h 319"/>
                    <a:gd name="T72" fmla="*/ 0 w 353"/>
                    <a:gd name="T73" fmla="*/ 0 h 319"/>
                    <a:gd name="T74" fmla="*/ 0 w 353"/>
                    <a:gd name="T75" fmla="*/ 0 h 319"/>
                    <a:gd name="T76" fmla="*/ 0 w 353"/>
                    <a:gd name="T77" fmla="*/ 0 h 3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353" h="319">
                      <a:moveTo>
                        <a:pt x="288" y="275"/>
                      </a:moveTo>
                      <a:lnTo>
                        <a:pt x="272" y="275"/>
                      </a:lnTo>
                      <a:lnTo>
                        <a:pt x="288" y="290"/>
                      </a:lnTo>
                      <a:lnTo>
                        <a:pt x="288" y="304"/>
                      </a:lnTo>
                      <a:lnTo>
                        <a:pt x="272" y="275"/>
                      </a:lnTo>
                      <a:lnTo>
                        <a:pt x="240" y="247"/>
                      </a:lnTo>
                      <a:lnTo>
                        <a:pt x="224" y="247"/>
                      </a:lnTo>
                      <a:lnTo>
                        <a:pt x="224" y="260"/>
                      </a:lnTo>
                      <a:lnTo>
                        <a:pt x="209" y="232"/>
                      </a:lnTo>
                      <a:lnTo>
                        <a:pt x="209" y="217"/>
                      </a:lnTo>
                      <a:lnTo>
                        <a:pt x="192" y="217"/>
                      </a:lnTo>
                      <a:lnTo>
                        <a:pt x="176" y="217"/>
                      </a:lnTo>
                      <a:lnTo>
                        <a:pt x="144" y="188"/>
                      </a:lnTo>
                      <a:lnTo>
                        <a:pt x="128" y="203"/>
                      </a:lnTo>
                      <a:lnTo>
                        <a:pt x="128" y="217"/>
                      </a:lnTo>
                      <a:lnTo>
                        <a:pt x="128" y="188"/>
                      </a:lnTo>
                      <a:lnTo>
                        <a:pt x="113" y="160"/>
                      </a:lnTo>
                      <a:lnTo>
                        <a:pt x="96" y="145"/>
                      </a:lnTo>
                      <a:lnTo>
                        <a:pt x="80" y="145"/>
                      </a:lnTo>
                      <a:lnTo>
                        <a:pt x="65" y="130"/>
                      </a:lnTo>
                      <a:lnTo>
                        <a:pt x="48" y="117"/>
                      </a:lnTo>
                      <a:lnTo>
                        <a:pt x="32" y="130"/>
                      </a:lnTo>
                      <a:lnTo>
                        <a:pt x="32" y="145"/>
                      </a:lnTo>
                      <a:lnTo>
                        <a:pt x="48" y="173"/>
                      </a:lnTo>
                      <a:lnTo>
                        <a:pt x="48" y="188"/>
                      </a:lnTo>
                      <a:lnTo>
                        <a:pt x="48" y="203"/>
                      </a:lnTo>
                      <a:lnTo>
                        <a:pt x="32" y="173"/>
                      </a:lnTo>
                      <a:lnTo>
                        <a:pt x="0" y="145"/>
                      </a:lnTo>
                      <a:lnTo>
                        <a:pt x="0" y="87"/>
                      </a:lnTo>
                      <a:lnTo>
                        <a:pt x="0" y="73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0"/>
                      </a:lnTo>
                      <a:lnTo>
                        <a:pt x="176" y="0"/>
                      </a:lnTo>
                      <a:lnTo>
                        <a:pt x="240" y="43"/>
                      </a:lnTo>
                      <a:lnTo>
                        <a:pt x="224" y="58"/>
                      </a:lnTo>
                      <a:lnTo>
                        <a:pt x="192" y="58"/>
                      </a:lnTo>
                      <a:lnTo>
                        <a:pt x="161" y="58"/>
                      </a:lnTo>
                      <a:lnTo>
                        <a:pt x="161" y="73"/>
                      </a:lnTo>
                      <a:lnTo>
                        <a:pt x="176" y="73"/>
                      </a:lnTo>
                      <a:lnTo>
                        <a:pt x="272" y="73"/>
                      </a:lnTo>
                      <a:lnTo>
                        <a:pt x="288" y="87"/>
                      </a:lnTo>
                      <a:lnTo>
                        <a:pt x="272" y="102"/>
                      </a:lnTo>
                      <a:lnTo>
                        <a:pt x="257" y="102"/>
                      </a:lnTo>
                      <a:lnTo>
                        <a:pt x="240" y="102"/>
                      </a:lnTo>
                      <a:lnTo>
                        <a:pt x="224" y="102"/>
                      </a:lnTo>
                      <a:lnTo>
                        <a:pt x="209" y="102"/>
                      </a:lnTo>
                      <a:lnTo>
                        <a:pt x="209" y="117"/>
                      </a:lnTo>
                      <a:lnTo>
                        <a:pt x="224" y="130"/>
                      </a:lnTo>
                      <a:lnTo>
                        <a:pt x="240" y="145"/>
                      </a:lnTo>
                      <a:lnTo>
                        <a:pt x="257" y="160"/>
                      </a:lnTo>
                      <a:lnTo>
                        <a:pt x="320" y="173"/>
                      </a:lnTo>
                      <a:lnTo>
                        <a:pt x="353" y="173"/>
                      </a:lnTo>
                      <a:lnTo>
                        <a:pt x="320" y="173"/>
                      </a:lnTo>
                      <a:lnTo>
                        <a:pt x="288" y="173"/>
                      </a:lnTo>
                      <a:lnTo>
                        <a:pt x="257" y="160"/>
                      </a:lnTo>
                      <a:lnTo>
                        <a:pt x="257" y="173"/>
                      </a:lnTo>
                      <a:lnTo>
                        <a:pt x="240" y="188"/>
                      </a:lnTo>
                      <a:lnTo>
                        <a:pt x="257" y="188"/>
                      </a:lnTo>
                      <a:lnTo>
                        <a:pt x="288" y="203"/>
                      </a:lnTo>
                      <a:lnTo>
                        <a:pt x="353" y="217"/>
                      </a:lnTo>
                      <a:lnTo>
                        <a:pt x="336" y="217"/>
                      </a:lnTo>
                      <a:lnTo>
                        <a:pt x="288" y="203"/>
                      </a:lnTo>
                      <a:lnTo>
                        <a:pt x="272" y="217"/>
                      </a:lnTo>
                      <a:lnTo>
                        <a:pt x="257" y="217"/>
                      </a:lnTo>
                      <a:lnTo>
                        <a:pt x="272" y="232"/>
                      </a:lnTo>
                      <a:lnTo>
                        <a:pt x="288" y="232"/>
                      </a:lnTo>
                      <a:lnTo>
                        <a:pt x="336" y="247"/>
                      </a:lnTo>
                      <a:lnTo>
                        <a:pt x="353" y="247"/>
                      </a:lnTo>
                      <a:lnTo>
                        <a:pt x="353" y="260"/>
                      </a:lnTo>
                      <a:lnTo>
                        <a:pt x="336" y="275"/>
                      </a:lnTo>
                      <a:lnTo>
                        <a:pt x="353" y="290"/>
                      </a:lnTo>
                      <a:lnTo>
                        <a:pt x="353" y="304"/>
                      </a:lnTo>
                      <a:lnTo>
                        <a:pt x="353" y="319"/>
                      </a:lnTo>
                      <a:lnTo>
                        <a:pt x="336" y="304"/>
                      </a:lnTo>
                      <a:lnTo>
                        <a:pt x="320" y="275"/>
                      </a:lnTo>
                      <a:lnTo>
                        <a:pt x="305" y="275"/>
                      </a:lnTo>
                      <a:lnTo>
                        <a:pt x="288" y="27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3" name="Freeform 136">
                  <a:extLst>
                    <a:ext uri="{FF2B5EF4-FFF2-40B4-BE49-F238E27FC236}">
                      <a16:creationId xmlns:a16="http://schemas.microsoft.com/office/drawing/2014/main" id="{73DC2121-B31B-41E8-BF45-60134F45E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8" y="4244"/>
                  <a:ext cx="19" cy="11"/>
                </a:xfrm>
                <a:custGeom>
                  <a:avLst/>
                  <a:gdLst>
                    <a:gd name="T0" fmla="*/ 0 w 64"/>
                    <a:gd name="T1" fmla="*/ 0 h 72"/>
                    <a:gd name="T2" fmla="*/ 0 w 64"/>
                    <a:gd name="T3" fmla="*/ 0 h 72"/>
                    <a:gd name="T4" fmla="*/ 0 w 64"/>
                    <a:gd name="T5" fmla="*/ 0 h 72"/>
                    <a:gd name="T6" fmla="*/ 0 w 64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4" h="72">
                      <a:moveTo>
                        <a:pt x="0" y="0"/>
                      </a:moveTo>
                      <a:lnTo>
                        <a:pt x="64" y="72"/>
                      </a:lnTo>
                      <a:lnTo>
                        <a:pt x="31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4" name="Freeform 137">
                  <a:extLst>
                    <a:ext uri="{FF2B5EF4-FFF2-40B4-BE49-F238E27FC236}">
                      <a16:creationId xmlns:a16="http://schemas.microsoft.com/office/drawing/2014/main" id="{1D0B866F-CFF6-4D5E-88BF-257F6ED99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92" y="4251"/>
                  <a:ext cx="6" cy="2"/>
                </a:xfrm>
                <a:custGeom>
                  <a:avLst/>
                  <a:gdLst>
                    <a:gd name="T0" fmla="*/ 0 w 17"/>
                    <a:gd name="T1" fmla="*/ 0 h 14"/>
                    <a:gd name="T2" fmla="*/ 0 w 17"/>
                    <a:gd name="T3" fmla="*/ 0 h 14"/>
                    <a:gd name="T4" fmla="*/ 0 w 17"/>
                    <a:gd name="T5" fmla="*/ 0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7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" name="Freeform 138">
                  <a:extLst>
                    <a:ext uri="{FF2B5EF4-FFF2-40B4-BE49-F238E27FC236}">
                      <a16:creationId xmlns:a16="http://schemas.microsoft.com/office/drawing/2014/main" id="{142BDFB1-AF9A-442C-BD65-4779CEC73C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6" y="4211"/>
                  <a:ext cx="19" cy="42"/>
                </a:xfrm>
                <a:custGeom>
                  <a:avLst/>
                  <a:gdLst>
                    <a:gd name="T0" fmla="*/ 0 w 65"/>
                    <a:gd name="T1" fmla="*/ 0 h 261"/>
                    <a:gd name="T2" fmla="*/ 0 w 65"/>
                    <a:gd name="T3" fmla="*/ 0 h 261"/>
                    <a:gd name="T4" fmla="*/ 0 w 65"/>
                    <a:gd name="T5" fmla="*/ 0 h 261"/>
                    <a:gd name="T6" fmla="*/ 0 w 65"/>
                    <a:gd name="T7" fmla="*/ 0 h 261"/>
                    <a:gd name="T8" fmla="*/ 0 w 65"/>
                    <a:gd name="T9" fmla="*/ 0 h 261"/>
                    <a:gd name="T10" fmla="*/ 0 w 65"/>
                    <a:gd name="T11" fmla="*/ 0 h 261"/>
                    <a:gd name="T12" fmla="*/ 0 w 65"/>
                    <a:gd name="T13" fmla="*/ 0 h 261"/>
                    <a:gd name="T14" fmla="*/ 0 w 65"/>
                    <a:gd name="T15" fmla="*/ 0 h 261"/>
                    <a:gd name="T16" fmla="*/ 0 w 65"/>
                    <a:gd name="T17" fmla="*/ 0 h 261"/>
                    <a:gd name="T18" fmla="*/ 0 w 65"/>
                    <a:gd name="T19" fmla="*/ 0 h 261"/>
                    <a:gd name="T20" fmla="*/ 0 w 65"/>
                    <a:gd name="T21" fmla="*/ 0 h 261"/>
                    <a:gd name="T22" fmla="*/ 0 w 65"/>
                    <a:gd name="T23" fmla="*/ 0 h 261"/>
                    <a:gd name="T24" fmla="*/ 0 w 65"/>
                    <a:gd name="T25" fmla="*/ 0 h 2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65" h="261">
                      <a:moveTo>
                        <a:pt x="17" y="232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48" y="0"/>
                      </a:lnTo>
                      <a:lnTo>
                        <a:pt x="65" y="0"/>
                      </a:lnTo>
                      <a:lnTo>
                        <a:pt x="65" y="15"/>
                      </a:lnTo>
                      <a:lnTo>
                        <a:pt x="65" y="130"/>
                      </a:lnTo>
                      <a:lnTo>
                        <a:pt x="65" y="247"/>
                      </a:lnTo>
                      <a:lnTo>
                        <a:pt x="48" y="261"/>
                      </a:lnTo>
                      <a:lnTo>
                        <a:pt x="33" y="261"/>
                      </a:lnTo>
                      <a:lnTo>
                        <a:pt x="17" y="247"/>
                      </a:lnTo>
                      <a:lnTo>
                        <a:pt x="17" y="23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6" name="Freeform 139">
                  <a:extLst>
                    <a:ext uri="{FF2B5EF4-FFF2-40B4-BE49-F238E27FC236}">
                      <a16:creationId xmlns:a16="http://schemas.microsoft.com/office/drawing/2014/main" id="{3C2F59E8-23F4-40C1-AE55-D33522822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0" y="4211"/>
                  <a:ext cx="32" cy="42"/>
                </a:xfrm>
                <a:custGeom>
                  <a:avLst/>
                  <a:gdLst>
                    <a:gd name="T0" fmla="*/ 0 w 111"/>
                    <a:gd name="T1" fmla="*/ 0 h 261"/>
                    <a:gd name="T2" fmla="*/ 0 w 111"/>
                    <a:gd name="T3" fmla="*/ 0 h 261"/>
                    <a:gd name="T4" fmla="*/ 0 w 111"/>
                    <a:gd name="T5" fmla="*/ 0 h 261"/>
                    <a:gd name="T6" fmla="*/ 0 w 111"/>
                    <a:gd name="T7" fmla="*/ 0 h 261"/>
                    <a:gd name="T8" fmla="*/ 0 w 111"/>
                    <a:gd name="T9" fmla="*/ 0 h 261"/>
                    <a:gd name="T10" fmla="*/ 0 w 111"/>
                    <a:gd name="T11" fmla="*/ 0 h 261"/>
                    <a:gd name="T12" fmla="*/ 0 w 111"/>
                    <a:gd name="T13" fmla="*/ 0 h 261"/>
                    <a:gd name="T14" fmla="*/ 0 w 111"/>
                    <a:gd name="T15" fmla="*/ 0 h 261"/>
                    <a:gd name="T16" fmla="*/ 0 w 111"/>
                    <a:gd name="T17" fmla="*/ 0 h 261"/>
                    <a:gd name="T18" fmla="*/ 0 w 111"/>
                    <a:gd name="T19" fmla="*/ 0 h 261"/>
                    <a:gd name="T20" fmla="*/ 0 w 111"/>
                    <a:gd name="T21" fmla="*/ 0 h 261"/>
                    <a:gd name="T22" fmla="*/ 0 w 111"/>
                    <a:gd name="T23" fmla="*/ 0 h 261"/>
                    <a:gd name="T24" fmla="*/ 0 w 111"/>
                    <a:gd name="T25" fmla="*/ 0 h 261"/>
                    <a:gd name="T26" fmla="*/ 0 w 111"/>
                    <a:gd name="T27" fmla="*/ 0 h 261"/>
                    <a:gd name="T28" fmla="*/ 0 w 111"/>
                    <a:gd name="T29" fmla="*/ 0 h 261"/>
                    <a:gd name="T30" fmla="*/ 0 w 111"/>
                    <a:gd name="T31" fmla="*/ 0 h 261"/>
                    <a:gd name="T32" fmla="*/ 0 w 111"/>
                    <a:gd name="T33" fmla="*/ 0 h 261"/>
                    <a:gd name="T34" fmla="*/ 0 w 111"/>
                    <a:gd name="T35" fmla="*/ 0 h 261"/>
                    <a:gd name="T36" fmla="*/ 0 w 111"/>
                    <a:gd name="T37" fmla="*/ 0 h 261"/>
                    <a:gd name="T38" fmla="*/ 0 w 111"/>
                    <a:gd name="T39" fmla="*/ 0 h 261"/>
                    <a:gd name="T40" fmla="*/ 0 w 111"/>
                    <a:gd name="T41" fmla="*/ 0 h 261"/>
                    <a:gd name="T42" fmla="*/ 0 w 111"/>
                    <a:gd name="T43" fmla="*/ 0 h 261"/>
                    <a:gd name="T44" fmla="*/ 0 w 111"/>
                    <a:gd name="T45" fmla="*/ 0 h 261"/>
                    <a:gd name="T46" fmla="*/ 0 w 111"/>
                    <a:gd name="T47" fmla="*/ 0 h 261"/>
                    <a:gd name="T48" fmla="*/ 0 w 111"/>
                    <a:gd name="T49" fmla="*/ 0 h 261"/>
                    <a:gd name="T50" fmla="*/ 0 w 111"/>
                    <a:gd name="T51" fmla="*/ 0 h 261"/>
                    <a:gd name="T52" fmla="*/ 0 w 111"/>
                    <a:gd name="T53" fmla="*/ 0 h 261"/>
                    <a:gd name="T54" fmla="*/ 0 w 111"/>
                    <a:gd name="T55" fmla="*/ 0 h 261"/>
                    <a:gd name="T56" fmla="*/ 0 w 111"/>
                    <a:gd name="T57" fmla="*/ 0 h 261"/>
                    <a:gd name="T58" fmla="*/ 0 w 111"/>
                    <a:gd name="T59" fmla="*/ 0 h 261"/>
                    <a:gd name="T60" fmla="*/ 0 w 111"/>
                    <a:gd name="T61" fmla="*/ 0 h 261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11" h="261">
                      <a:moveTo>
                        <a:pt x="0" y="247"/>
                      </a:moveTo>
                      <a:lnTo>
                        <a:pt x="0" y="217"/>
                      </a:lnTo>
                      <a:lnTo>
                        <a:pt x="15" y="189"/>
                      </a:lnTo>
                      <a:lnTo>
                        <a:pt x="0" y="117"/>
                      </a:lnTo>
                      <a:lnTo>
                        <a:pt x="0" y="59"/>
                      </a:lnTo>
                      <a:lnTo>
                        <a:pt x="15" y="15"/>
                      </a:lnTo>
                      <a:lnTo>
                        <a:pt x="32" y="0"/>
                      </a:lnTo>
                      <a:lnTo>
                        <a:pt x="63" y="0"/>
                      </a:lnTo>
                      <a:lnTo>
                        <a:pt x="80" y="0"/>
                      </a:lnTo>
                      <a:lnTo>
                        <a:pt x="80" y="30"/>
                      </a:lnTo>
                      <a:lnTo>
                        <a:pt x="80" y="74"/>
                      </a:lnTo>
                      <a:lnTo>
                        <a:pt x="96" y="102"/>
                      </a:lnTo>
                      <a:lnTo>
                        <a:pt x="111" y="145"/>
                      </a:lnTo>
                      <a:lnTo>
                        <a:pt x="96" y="130"/>
                      </a:lnTo>
                      <a:lnTo>
                        <a:pt x="80" y="117"/>
                      </a:lnTo>
                      <a:lnTo>
                        <a:pt x="63" y="117"/>
                      </a:lnTo>
                      <a:lnTo>
                        <a:pt x="63" y="145"/>
                      </a:lnTo>
                      <a:lnTo>
                        <a:pt x="63" y="174"/>
                      </a:lnTo>
                      <a:lnTo>
                        <a:pt x="96" y="217"/>
                      </a:lnTo>
                      <a:lnTo>
                        <a:pt x="63" y="174"/>
                      </a:lnTo>
                      <a:lnTo>
                        <a:pt x="63" y="160"/>
                      </a:lnTo>
                      <a:lnTo>
                        <a:pt x="32" y="145"/>
                      </a:lnTo>
                      <a:lnTo>
                        <a:pt x="32" y="160"/>
                      </a:lnTo>
                      <a:lnTo>
                        <a:pt x="32" y="174"/>
                      </a:lnTo>
                      <a:lnTo>
                        <a:pt x="32" y="204"/>
                      </a:lnTo>
                      <a:lnTo>
                        <a:pt x="15" y="204"/>
                      </a:lnTo>
                      <a:lnTo>
                        <a:pt x="15" y="232"/>
                      </a:lnTo>
                      <a:lnTo>
                        <a:pt x="15" y="247"/>
                      </a:lnTo>
                      <a:lnTo>
                        <a:pt x="15" y="261"/>
                      </a:lnTo>
                      <a:lnTo>
                        <a:pt x="0" y="261"/>
                      </a:lnTo>
                      <a:lnTo>
                        <a:pt x="0" y="24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7" name="Freeform 140">
                  <a:extLst>
                    <a:ext uri="{FF2B5EF4-FFF2-40B4-BE49-F238E27FC236}">
                      <a16:creationId xmlns:a16="http://schemas.microsoft.com/office/drawing/2014/main" id="{67AF12C2-70E4-47C7-8F4B-78DD52E40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4" y="4248"/>
                  <a:ext cx="4" cy="5"/>
                </a:xfrm>
                <a:custGeom>
                  <a:avLst/>
                  <a:gdLst>
                    <a:gd name="T0" fmla="*/ 0 w 15"/>
                    <a:gd name="T1" fmla="*/ 0 h 29"/>
                    <a:gd name="T2" fmla="*/ 0 w 15"/>
                    <a:gd name="T3" fmla="*/ 0 h 29"/>
                    <a:gd name="T4" fmla="*/ 0 w 15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29">
                      <a:moveTo>
                        <a:pt x="0" y="0"/>
                      </a:moveTo>
                      <a:lnTo>
                        <a:pt x="15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8" name="Freeform 141">
                  <a:extLst>
                    <a:ext uri="{FF2B5EF4-FFF2-40B4-BE49-F238E27FC236}">
                      <a16:creationId xmlns:a16="http://schemas.microsoft.com/office/drawing/2014/main" id="{5EB292E6-CB1D-4E3B-A15C-E662C5D67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9" y="4218"/>
                  <a:ext cx="6" cy="30"/>
                </a:xfrm>
                <a:custGeom>
                  <a:avLst/>
                  <a:gdLst>
                    <a:gd name="T0" fmla="*/ 0 w 16"/>
                    <a:gd name="T1" fmla="*/ 0 h 188"/>
                    <a:gd name="T2" fmla="*/ 0 w 16"/>
                    <a:gd name="T3" fmla="*/ 0 h 188"/>
                    <a:gd name="T4" fmla="*/ 0 w 16"/>
                    <a:gd name="T5" fmla="*/ 0 h 188"/>
                    <a:gd name="T6" fmla="*/ 0 w 16"/>
                    <a:gd name="T7" fmla="*/ 0 h 188"/>
                    <a:gd name="T8" fmla="*/ 0 w 16"/>
                    <a:gd name="T9" fmla="*/ 0 h 188"/>
                    <a:gd name="T10" fmla="*/ 0 w 16"/>
                    <a:gd name="T11" fmla="*/ 0 h 188"/>
                    <a:gd name="T12" fmla="*/ 0 w 16"/>
                    <a:gd name="T13" fmla="*/ 0 h 1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" h="188">
                      <a:moveTo>
                        <a:pt x="0" y="173"/>
                      </a:moveTo>
                      <a:lnTo>
                        <a:pt x="0" y="0"/>
                      </a:lnTo>
                      <a:lnTo>
                        <a:pt x="16" y="30"/>
                      </a:lnTo>
                      <a:lnTo>
                        <a:pt x="16" y="86"/>
                      </a:lnTo>
                      <a:lnTo>
                        <a:pt x="16" y="173"/>
                      </a:lnTo>
                      <a:lnTo>
                        <a:pt x="0" y="188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9" name="Freeform 142">
                  <a:extLst>
                    <a:ext uri="{FF2B5EF4-FFF2-40B4-BE49-F238E27FC236}">
                      <a16:creationId xmlns:a16="http://schemas.microsoft.com/office/drawing/2014/main" id="{3EFDDAE5-03B7-4E40-A99C-8BD55BEE7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7" y="4218"/>
                  <a:ext cx="9" cy="28"/>
                </a:xfrm>
                <a:custGeom>
                  <a:avLst/>
                  <a:gdLst>
                    <a:gd name="T0" fmla="*/ 0 w 34"/>
                    <a:gd name="T1" fmla="*/ 0 h 173"/>
                    <a:gd name="T2" fmla="*/ 0 w 34"/>
                    <a:gd name="T3" fmla="*/ 0 h 173"/>
                    <a:gd name="T4" fmla="*/ 0 w 34"/>
                    <a:gd name="T5" fmla="*/ 0 h 173"/>
                    <a:gd name="T6" fmla="*/ 0 w 34"/>
                    <a:gd name="T7" fmla="*/ 0 h 173"/>
                    <a:gd name="T8" fmla="*/ 0 w 34"/>
                    <a:gd name="T9" fmla="*/ 0 h 173"/>
                    <a:gd name="T10" fmla="*/ 0 w 34"/>
                    <a:gd name="T11" fmla="*/ 0 h 173"/>
                    <a:gd name="T12" fmla="*/ 0 w 34"/>
                    <a:gd name="T13" fmla="*/ 0 h 1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73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4" y="15"/>
                      </a:lnTo>
                      <a:lnTo>
                        <a:pt x="34" y="160"/>
                      </a:lnTo>
                      <a:lnTo>
                        <a:pt x="17" y="173"/>
                      </a:lnTo>
                      <a:lnTo>
                        <a:pt x="0" y="16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0" name="Freeform 143">
                  <a:extLst>
                    <a:ext uri="{FF2B5EF4-FFF2-40B4-BE49-F238E27FC236}">
                      <a16:creationId xmlns:a16="http://schemas.microsoft.com/office/drawing/2014/main" id="{2D1DBF57-59E5-482C-801C-9E31CEF0EB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6" y="4218"/>
                  <a:ext cx="52" cy="28"/>
                </a:xfrm>
                <a:custGeom>
                  <a:avLst/>
                  <a:gdLst>
                    <a:gd name="T0" fmla="*/ 0 w 177"/>
                    <a:gd name="T1" fmla="*/ 0 h 173"/>
                    <a:gd name="T2" fmla="*/ 0 w 177"/>
                    <a:gd name="T3" fmla="*/ 0 h 173"/>
                    <a:gd name="T4" fmla="*/ 0 w 177"/>
                    <a:gd name="T5" fmla="*/ 0 h 173"/>
                    <a:gd name="T6" fmla="*/ 0 w 177"/>
                    <a:gd name="T7" fmla="*/ 0 h 173"/>
                    <a:gd name="T8" fmla="*/ 0 w 177"/>
                    <a:gd name="T9" fmla="*/ 0 h 173"/>
                    <a:gd name="T10" fmla="*/ 0 w 177"/>
                    <a:gd name="T11" fmla="*/ 0 h 173"/>
                    <a:gd name="T12" fmla="*/ 0 w 177"/>
                    <a:gd name="T13" fmla="*/ 0 h 173"/>
                    <a:gd name="T14" fmla="*/ 0 w 177"/>
                    <a:gd name="T15" fmla="*/ 0 h 173"/>
                    <a:gd name="T16" fmla="*/ 0 w 177"/>
                    <a:gd name="T17" fmla="*/ 0 h 173"/>
                    <a:gd name="T18" fmla="*/ 0 w 177"/>
                    <a:gd name="T19" fmla="*/ 0 h 173"/>
                    <a:gd name="T20" fmla="*/ 0 w 177"/>
                    <a:gd name="T21" fmla="*/ 0 h 173"/>
                    <a:gd name="T22" fmla="*/ 0 w 177"/>
                    <a:gd name="T23" fmla="*/ 0 h 173"/>
                    <a:gd name="T24" fmla="*/ 0 w 177"/>
                    <a:gd name="T25" fmla="*/ 0 h 173"/>
                    <a:gd name="T26" fmla="*/ 0 w 177"/>
                    <a:gd name="T27" fmla="*/ 0 h 17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77" h="173">
                      <a:moveTo>
                        <a:pt x="0" y="160"/>
                      </a:moveTo>
                      <a:lnTo>
                        <a:pt x="144" y="73"/>
                      </a:lnTo>
                      <a:lnTo>
                        <a:pt x="129" y="58"/>
                      </a:lnTo>
                      <a:lnTo>
                        <a:pt x="81" y="30"/>
                      </a:lnTo>
                      <a:lnTo>
                        <a:pt x="17" y="15"/>
                      </a:lnTo>
                      <a:lnTo>
                        <a:pt x="0" y="0"/>
                      </a:lnTo>
                      <a:lnTo>
                        <a:pt x="48" y="15"/>
                      </a:lnTo>
                      <a:lnTo>
                        <a:pt x="81" y="30"/>
                      </a:lnTo>
                      <a:lnTo>
                        <a:pt x="144" y="58"/>
                      </a:lnTo>
                      <a:lnTo>
                        <a:pt x="177" y="73"/>
                      </a:lnTo>
                      <a:lnTo>
                        <a:pt x="144" y="116"/>
                      </a:lnTo>
                      <a:lnTo>
                        <a:pt x="96" y="130"/>
                      </a:lnTo>
                      <a:lnTo>
                        <a:pt x="0" y="173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1" name="Freeform 144">
                  <a:extLst>
                    <a:ext uri="{FF2B5EF4-FFF2-40B4-BE49-F238E27FC236}">
                      <a16:creationId xmlns:a16="http://schemas.microsoft.com/office/drawing/2014/main" id="{57E6E3B8-B830-46E1-9351-E1C3A0E1A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" y="4239"/>
                  <a:ext cx="5" cy="5"/>
                </a:xfrm>
                <a:custGeom>
                  <a:avLst/>
                  <a:gdLst>
                    <a:gd name="T0" fmla="*/ 0 w 16"/>
                    <a:gd name="T1" fmla="*/ 0 h 30"/>
                    <a:gd name="T2" fmla="*/ 0 w 16"/>
                    <a:gd name="T3" fmla="*/ 0 h 30"/>
                    <a:gd name="T4" fmla="*/ 0 w 16"/>
                    <a:gd name="T5" fmla="*/ 0 h 30"/>
                    <a:gd name="T6" fmla="*/ 0 w 16"/>
                    <a:gd name="T7" fmla="*/ 0 h 30"/>
                    <a:gd name="T8" fmla="*/ 0 w 16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0">
                      <a:moveTo>
                        <a:pt x="16" y="0"/>
                      </a:moveTo>
                      <a:lnTo>
                        <a:pt x="16" y="15"/>
                      </a:lnTo>
                      <a:lnTo>
                        <a:pt x="16" y="30"/>
                      </a:lnTo>
                      <a:lnTo>
                        <a:pt x="0" y="1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2" name="Freeform 145">
                  <a:extLst>
                    <a:ext uri="{FF2B5EF4-FFF2-40B4-BE49-F238E27FC236}">
                      <a16:creationId xmlns:a16="http://schemas.microsoft.com/office/drawing/2014/main" id="{0844A096-73E4-4575-A39C-0B26DBDDA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8" y="4239"/>
                  <a:ext cx="922" cy="5"/>
                </a:xfrm>
                <a:custGeom>
                  <a:avLst/>
                  <a:gdLst>
                    <a:gd name="T0" fmla="*/ 0 w 3093"/>
                    <a:gd name="T1" fmla="*/ 0 h 30"/>
                    <a:gd name="T2" fmla="*/ 0 w 3093"/>
                    <a:gd name="T3" fmla="*/ 0 h 30"/>
                    <a:gd name="T4" fmla="*/ 0 w 3093"/>
                    <a:gd name="T5" fmla="*/ 0 h 30"/>
                    <a:gd name="T6" fmla="*/ 0 w 3093"/>
                    <a:gd name="T7" fmla="*/ 0 h 30"/>
                    <a:gd name="T8" fmla="*/ 0 w 3093"/>
                    <a:gd name="T9" fmla="*/ 0 h 30"/>
                    <a:gd name="T10" fmla="*/ 0 w 3093"/>
                    <a:gd name="T11" fmla="*/ 0 h 30"/>
                    <a:gd name="T12" fmla="*/ 0 w 3093"/>
                    <a:gd name="T13" fmla="*/ 0 h 30"/>
                    <a:gd name="T14" fmla="*/ 0 w 3093"/>
                    <a:gd name="T15" fmla="*/ 0 h 30"/>
                    <a:gd name="T16" fmla="*/ 0 w 3093"/>
                    <a:gd name="T17" fmla="*/ 0 h 30"/>
                    <a:gd name="T18" fmla="*/ 0 w 3093"/>
                    <a:gd name="T19" fmla="*/ 0 h 30"/>
                    <a:gd name="T20" fmla="*/ 0 w 3093"/>
                    <a:gd name="T21" fmla="*/ 0 h 30"/>
                    <a:gd name="T22" fmla="*/ 0 w 3093"/>
                    <a:gd name="T23" fmla="*/ 0 h 30"/>
                    <a:gd name="T24" fmla="*/ 0 w 3093"/>
                    <a:gd name="T25" fmla="*/ 0 h 30"/>
                    <a:gd name="T26" fmla="*/ 0 w 3093"/>
                    <a:gd name="T27" fmla="*/ 0 h 30"/>
                    <a:gd name="T28" fmla="*/ 0 w 3093"/>
                    <a:gd name="T29" fmla="*/ 0 h 30"/>
                    <a:gd name="T30" fmla="*/ 0 w 3093"/>
                    <a:gd name="T31" fmla="*/ 0 h 30"/>
                    <a:gd name="T32" fmla="*/ 0 w 3093"/>
                    <a:gd name="T33" fmla="*/ 0 h 30"/>
                    <a:gd name="T34" fmla="*/ 0 w 3093"/>
                    <a:gd name="T35" fmla="*/ 0 h 30"/>
                    <a:gd name="T36" fmla="*/ 0 w 3093"/>
                    <a:gd name="T37" fmla="*/ 0 h 30"/>
                    <a:gd name="T38" fmla="*/ 0 w 3093"/>
                    <a:gd name="T39" fmla="*/ 0 h 30"/>
                    <a:gd name="T40" fmla="*/ 0 w 3093"/>
                    <a:gd name="T41" fmla="*/ 0 h 30"/>
                    <a:gd name="T42" fmla="*/ 0 w 3093"/>
                    <a:gd name="T43" fmla="*/ 0 h 30"/>
                    <a:gd name="T44" fmla="*/ 0 w 3093"/>
                    <a:gd name="T45" fmla="*/ 0 h 30"/>
                    <a:gd name="T46" fmla="*/ 0 w 3093"/>
                    <a:gd name="T47" fmla="*/ 0 h 30"/>
                    <a:gd name="T48" fmla="*/ 0 w 3093"/>
                    <a:gd name="T49" fmla="*/ 0 h 30"/>
                    <a:gd name="T50" fmla="*/ 0 w 3093"/>
                    <a:gd name="T51" fmla="*/ 0 h 30"/>
                    <a:gd name="T52" fmla="*/ 0 w 3093"/>
                    <a:gd name="T53" fmla="*/ 0 h 30"/>
                    <a:gd name="T54" fmla="*/ 0 w 3093"/>
                    <a:gd name="T55" fmla="*/ 0 h 30"/>
                    <a:gd name="T56" fmla="*/ 0 w 3093"/>
                    <a:gd name="T57" fmla="*/ 0 h 30"/>
                    <a:gd name="T58" fmla="*/ 0 w 3093"/>
                    <a:gd name="T59" fmla="*/ 0 h 30"/>
                    <a:gd name="T60" fmla="*/ 0 w 3093"/>
                    <a:gd name="T61" fmla="*/ 0 h 30"/>
                    <a:gd name="T62" fmla="*/ 0 w 3093"/>
                    <a:gd name="T63" fmla="*/ 0 h 30"/>
                    <a:gd name="T64" fmla="*/ 0 w 3093"/>
                    <a:gd name="T65" fmla="*/ 0 h 30"/>
                    <a:gd name="T66" fmla="*/ 0 w 3093"/>
                    <a:gd name="T67" fmla="*/ 0 h 30"/>
                    <a:gd name="T68" fmla="*/ 0 w 3093"/>
                    <a:gd name="T69" fmla="*/ 0 h 30"/>
                    <a:gd name="T70" fmla="*/ 0 w 3093"/>
                    <a:gd name="T71" fmla="*/ 0 h 30"/>
                    <a:gd name="T72" fmla="*/ 0 w 3093"/>
                    <a:gd name="T73" fmla="*/ 0 h 30"/>
                    <a:gd name="T74" fmla="*/ 0 w 3093"/>
                    <a:gd name="T75" fmla="*/ 0 h 30"/>
                    <a:gd name="T76" fmla="*/ 0 w 3093"/>
                    <a:gd name="T77" fmla="*/ 0 h 30"/>
                    <a:gd name="T78" fmla="*/ 0 w 3093"/>
                    <a:gd name="T79" fmla="*/ 0 h 30"/>
                    <a:gd name="T80" fmla="*/ 0 w 3093"/>
                    <a:gd name="T81" fmla="*/ 0 h 30"/>
                    <a:gd name="T82" fmla="*/ 0 w 3093"/>
                    <a:gd name="T83" fmla="*/ 0 h 30"/>
                    <a:gd name="T84" fmla="*/ 0 w 3093"/>
                    <a:gd name="T85" fmla="*/ 0 h 30"/>
                    <a:gd name="T86" fmla="*/ 0 w 3093"/>
                    <a:gd name="T87" fmla="*/ 0 h 30"/>
                    <a:gd name="T88" fmla="*/ 0 w 3093"/>
                    <a:gd name="T89" fmla="*/ 0 h 30"/>
                    <a:gd name="T90" fmla="*/ 0 w 3093"/>
                    <a:gd name="T91" fmla="*/ 0 h 30"/>
                    <a:gd name="T92" fmla="*/ 0 w 3093"/>
                    <a:gd name="T93" fmla="*/ 0 h 30"/>
                    <a:gd name="T94" fmla="*/ 0 w 3093"/>
                    <a:gd name="T95" fmla="*/ 0 h 30"/>
                    <a:gd name="T96" fmla="*/ 0 w 3093"/>
                    <a:gd name="T97" fmla="*/ 0 h 30"/>
                    <a:gd name="T98" fmla="*/ 0 w 3093"/>
                    <a:gd name="T99" fmla="*/ 0 h 30"/>
                    <a:gd name="T100" fmla="*/ 0 w 3093"/>
                    <a:gd name="T101" fmla="*/ 0 h 30"/>
                    <a:gd name="T102" fmla="*/ 0 w 3093"/>
                    <a:gd name="T103" fmla="*/ 0 h 30"/>
                    <a:gd name="T104" fmla="*/ 0 w 3093"/>
                    <a:gd name="T105" fmla="*/ 0 h 30"/>
                    <a:gd name="T106" fmla="*/ 0 w 3093"/>
                    <a:gd name="T107" fmla="*/ 0 h 3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3093" h="30">
                      <a:moveTo>
                        <a:pt x="49" y="15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97" y="0"/>
                      </a:lnTo>
                      <a:lnTo>
                        <a:pt x="161" y="0"/>
                      </a:lnTo>
                      <a:lnTo>
                        <a:pt x="257" y="0"/>
                      </a:lnTo>
                      <a:lnTo>
                        <a:pt x="353" y="0"/>
                      </a:lnTo>
                      <a:lnTo>
                        <a:pt x="449" y="0"/>
                      </a:lnTo>
                      <a:lnTo>
                        <a:pt x="560" y="0"/>
                      </a:lnTo>
                      <a:lnTo>
                        <a:pt x="786" y="0"/>
                      </a:lnTo>
                      <a:lnTo>
                        <a:pt x="1026" y="0"/>
                      </a:lnTo>
                      <a:lnTo>
                        <a:pt x="1283" y="0"/>
                      </a:lnTo>
                      <a:lnTo>
                        <a:pt x="1796" y="0"/>
                      </a:lnTo>
                      <a:lnTo>
                        <a:pt x="2051" y="0"/>
                      </a:lnTo>
                      <a:lnTo>
                        <a:pt x="2293" y="0"/>
                      </a:lnTo>
                      <a:lnTo>
                        <a:pt x="2500" y="0"/>
                      </a:lnTo>
                      <a:lnTo>
                        <a:pt x="2596" y="0"/>
                      </a:lnTo>
                      <a:lnTo>
                        <a:pt x="2692" y="0"/>
                      </a:lnTo>
                      <a:lnTo>
                        <a:pt x="2773" y="0"/>
                      </a:lnTo>
                      <a:lnTo>
                        <a:pt x="2853" y="0"/>
                      </a:lnTo>
                      <a:lnTo>
                        <a:pt x="2917" y="0"/>
                      </a:lnTo>
                      <a:lnTo>
                        <a:pt x="2965" y="0"/>
                      </a:lnTo>
                      <a:lnTo>
                        <a:pt x="3013" y="0"/>
                      </a:lnTo>
                      <a:lnTo>
                        <a:pt x="3045" y="0"/>
                      </a:lnTo>
                      <a:lnTo>
                        <a:pt x="3061" y="0"/>
                      </a:lnTo>
                      <a:lnTo>
                        <a:pt x="3078" y="0"/>
                      </a:lnTo>
                      <a:lnTo>
                        <a:pt x="3093" y="15"/>
                      </a:lnTo>
                      <a:lnTo>
                        <a:pt x="3078" y="30"/>
                      </a:lnTo>
                      <a:lnTo>
                        <a:pt x="3061" y="30"/>
                      </a:lnTo>
                      <a:lnTo>
                        <a:pt x="3045" y="30"/>
                      </a:lnTo>
                      <a:lnTo>
                        <a:pt x="3013" y="30"/>
                      </a:lnTo>
                      <a:lnTo>
                        <a:pt x="2949" y="30"/>
                      </a:lnTo>
                      <a:lnTo>
                        <a:pt x="2886" y="30"/>
                      </a:lnTo>
                      <a:lnTo>
                        <a:pt x="2805" y="30"/>
                      </a:lnTo>
                      <a:lnTo>
                        <a:pt x="2709" y="30"/>
                      </a:lnTo>
                      <a:lnTo>
                        <a:pt x="2613" y="30"/>
                      </a:lnTo>
                      <a:lnTo>
                        <a:pt x="2500" y="30"/>
                      </a:lnTo>
                      <a:lnTo>
                        <a:pt x="2372" y="30"/>
                      </a:lnTo>
                      <a:lnTo>
                        <a:pt x="2116" y="30"/>
                      </a:lnTo>
                      <a:lnTo>
                        <a:pt x="1844" y="30"/>
                      </a:lnTo>
                      <a:lnTo>
                        <a:pt x="1571" y="30"/>
                      </a:lnTo>
                      <a:lnTo>
                        <a:pt x="1283" y="30"/>
                      </a:lnTo>
                      <a:lnTo>
                        <a:pt x="1009" y="15"/>
                      </a:lnTo>
                      <a:lnTo>
                        <a:pt x="754" y="15"/>
                      </a:lnTo>
                      <a:lnTo>
                        <a:pt x="642" y="15"/>
                      </a:lnTo>
                      <a:lnTo>
                        <a:pt x="529" y="15"/>
                      </a:lnTo>
                      <a:lnTo>
                        <a:pt x="416" y="15"/>
                      </a:lnTo>
                      <a:lnTo>
                        <a:pt x="337" y="15"/>
                      </a:lnTo>
                      <a:lnTo>
                        <a:pt x="257" y="15"/>
                      </a:lnTo>
                      <a:lnTo>
                        <a:pt x="193" y="15"/>
                      </a:lnTo>
                      <a:lnTo>
                        <a:pt x="128" y="15"/>
                      </a:lnTo>
                      <a:lnTo>
                        <a:pt x="97" y="15"/>
                      </a:lnTo>
                      <a:lnTo>
                        <a:pt x="63" y="15"/>
                      </a:lnTo>
                      <a:lnTo>
                        <a:pt x="49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" name="Freeform 146">
                  <a:extLst>
                    <a:ext uri="{FF2B5EF4-FFF2-40B4-BE49-F238E27FC236}">
                      <a16:creationId xmlns:a16="http://schemas.microsoft.com/office/drawing/2014/main" id="{580E0473-AA32-4D55-A1EA-F7E147A3E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9" y="4223"/>
                  <a:ext cx="29" cy="16"/>
                </a:xfrm>
                <a:custGeom>
                  <a:avLst/>
                  <a:gdLst>
                    <a:gd name="T0" fmla="*/ 0 w 96"/>
                    <a:gd name="T1" fmla="*/ 0 h 100"/>
                    <a:gd name="T2" fmla="*/ 0 w 96"/>
                    <a:gd name="T3" fmla="*/ 0 h 100"/>
                    <a:gd name="T4" fmla="*/ 0 w 96"/>
                    <a:gd name="T5" fmla="*/ 0 h 100"/>
                    <a:gd name="T6" fmla="*/ 0 w 96"/>
                    <a:gd name="T7" fmla="*/ 0 h 100"/>
                    <a:gd name="T8" fmla="*/ 0 w 96"/>
                    <a:gd name="T9" fmla="*/ 0 h 100"/>
                    <a:gd name="T10" fmla="*/ 0 w 96"/>
                    <a:gd name="T11" fmla="*/ 0 h 100"/>
                    <a:gd name="T12" fmla="*/ 0 w 96"/>
                    <a:gd name="T13" fmla="*/ 0 h 100"/>
                    <a:gd name="T14" fmla="*/ 0 w 96"/>
                    <a:gd name="T15" fmla="*/ 0 h 100"/>
                    <a:gd name="T16" fmla="*/ 0 w 96"/>
                    <a:gd name="T17" fmla="*/ 0 h 100"/>
                    <a:gd name="T18" fmla="*/ 0 w 96"/>
                    <a:gd name="T19" fmla="*/ 0 h 1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100"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63" y="13"/>
                      </a:lnTo>
                      <a:lnTo>
                        <a:pt x="80" y="28"/>
                      </a:lnTo>
                      <a:lnTo>
                        <a:pt x="96" y="43"/>
                      </a:lnTo>
                      <a:lnTo>
                        <a:pt x="96" y="56"/>
                      </a:lnTo>
                      <a:lnTo>
                        <a:pt x="63" y="71"/>
                      </a:lnTo>
                      <a:lnTo>
                        <a:pt x="48" y="86"/>
                      </a:lnTo>
                      <a:lnTo>
                        <a:pt x="0" y="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4" name="Freeform 147">
                  <a:extLst>
                    <a:ext uri="{FF2B5EF4-FFF2-40B4-BE49-F238E27FC236}">
                      <a16:creationId xmlns:a16="http://schemas.microsoft.com/office/drawing/2014/main" id="{F4E95E38-FFAD-4F8C-BACD-FF25072542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8" y="4223"/>
                  <a:ext cx="62" cy="16"/>
                </a:xfrm>
                <a:custGeom>
                  <a:avLst/>
                  <a:gdLst>
                    <a:gd name="T0" fmla="*/ 0 w 208"/>
                    <a:gd name="T1" fmla="*/ 0 h 100"/>
                    <a:gd name="T2" fmla="*/ 0 w 208"/>
                    <a:gd name="T3" fmla="*/ 0 h 100"/>
                    <a:gd name="T4" fmla="*/ 0 w 208"/>
                    <a:gd name="T5" fmla="*/ 0 h 100"/>
                    <a:gd name="T6" fmla="*/ 0 w 208"/>
                    <a:gd name="T7" fmla="*/ 0 h 100"/>
                    <a:gd name="T8" fmla="*/ 0 w 208"/>
                    <a:gd name="T9" fmla="*/ 0 h 100"/>
                    <a:gd name="T10" fmla="*/ 0 w 208"/>
                    <a:gd name="T11" fmla="*/ 0 h 100"/>
                    <a:gd name="T12" fmla="*/ 0 w 208"/>
                    <a:gd name="T13" fmla="*/ 0 h 100"/>
                    <a:gd name="T14" fmla="*/ 0 w 208"/>
                    <a:gd name="T15" fmla="*/ 0 h 100"/>
                    <a:gd name="T16" fmla="*/ 0 w 208"/>
                    <a:gd name="T17" fmla="*/ 0 h 100"/>
                    <a:gd name="T18" fmla="*/ 0 w 208"/>
                    <a:gd name="T19" fmla="*/ 0 h 100"/>
                    <a:gd name="T20" fmla="*/ 0 w 208"/>
                    <a:gd name="T21" fmla="*/ 0 h 100"/>
                    <a:gd name="T22" fmla="*/ 0 w 208"/>
                    <a:gd name="T23" fmla="*/ 0 h 100"/>
                    <a:gd name="T24" fmla="*/ 0 w 208"/>
                    <a:gd name="T25" fmla="*/ 0 h 100"/>
                    <a:gd name="T26" fmla="*/ 0 w 208"/>
                    <a:gd name="T27" fmla="*/ 0 h 1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08" h="100">
                      <a:moveTo>
                        <a:pt x="64" y="71"/>
                      </a:move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43"/>
                      </a:ln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64" y="28"/>
                      </a:lnTo>
                      <a:lnTo>
                        <a:pt x="79" y="0"/>
                      </a:lnTo>
                      <a:lnTo>
                        <a:pt x="144" y="13"/>
                      </a:lnTo>
                      <a:lnTo>
                        <a:pt x="208" y="43"/>
                      </a:lnTo>
                      <a:lnTo>
                        <a:pt x="192" y="71"/>
                      </a:lnTo>
                      <a:lnTo>
                        <a:pt x="160" y="71"/>
                      </a:lnTo>
                      <a:lnTo>
                        <a:pt x="79" y="100"/>
                      </a:lnTo>
                      <a:lnTo>
                        <a:pt x="64" y="7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5" name="Freeform 148">
                  <a:extLst>
                    <a:ext uri="{FF2B5EF4-FFF2-40B4-BE49-F238E27FC236}">
                      <a16:creationId xmlns:a16="http://schemas.microsoft.com/office/drawing/2014/main" id="{16210341-953F-4BF7-AD4A-3DE07738AC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2" y="3903"/>
                  <a:ext cx="672" cy="331"/>
                </a:xfrm>
                <a:custGeom>
                  <a:avLst/>
                  <a:gdLst>
                    <a:gd name="T0" fmla="*/ 0 w 2259"/>
                    <a:gd name="T1" fmla="*/ 0 h 2042"/>
                    <a:gd name="T2" fmla="*/ 0 w 2259"/>
                    <a:gd name="T3" fmla="*/ 0 h 2042"/>
                    <a:gd name="T4" fmla="*/ 0 w 2259"/>
                    <a:gd name="T5" fmla="*/ 0 h 2042"/>
                    <a:gd name="T6" fmla="*/ 0 w 2259"/>
                    <a:gd name="T7" fmla="*/ 0 h 2042"/>
                    <a:gd name="T8" fmla="*/ 0 w 2259"/>
                    <a:gd name="T9" fmla="*/ 0 h 2042"/>
                    <a:gd name="T10" fmla="*/ 0 w 2259"/>
                    <a:gd name="T11" fmla="*/ 0 h 2042"/>
                    <a:gd name="T12" fmla="*/ 0 w 2259"/>
                    <a:gd name="T13" fmla="*/ 0 h 2042"/>
                    <a:gd name="T14" fmla="*/ 0 w 2259"/>
                    <a:gd name="T15" fmla="*/ 0 h 2042"/>
                    <a:gd name="T16" fmla="*/ 0 w 2259"/>
                    <a:gd name="T17" fmla="*/ 0 h 2042"/>
                    <a:gd name="T18" fmla="*/ 0 w 2259"/>
                    <a:gd name="T19" fmla="*/ 0 h 2042"/>
                    <a:gd name="T20" fmla="*/ 0 w 2259"/>
                    <a:gd name="T21" fmla="*/ 0 h 2042"/>
                    <a:gd name="T22" fmla="*/ 0 w 2259"/>
                    <a:gd name="T23" fmla="*/ 0 h 2042"/>
                    <a:gd name="T24" fmla="*/ 0 w 2259"/>
                    <a:gd name="T25" fmla="*/ 0 h 2042"/>
                    <a:gd name="T26" fmla="*/ 0 w 2259"/>
                    <a:gd name="T27" fmla="*/ 0 h 2042"/>
                    <a:gd name="T28" fmla="*/ 0 w 2259"/>
                    <a:gd name="T29" fmla="*/ 0 h 2042"/>
                    <a:gd name="T30" fmla="*/ 0 w 2259"/>
                    <a:gd name="T31" fmla="*/ 0 h 2042"/>
                    <a:gd name="T32" fmla="*/ 0 w 2259"/>
                    <a:gd name="T33" fmla="*/ 0 h 2042"/>
                    <a:gd name="T34" fmla="*/ 0 w 2259"/>
                    <a:gd name="T35" fmla="*/ 0 h 2042"/>
                    <a:gd name="T36" fmla="*/ 0 w 2259"/>
                    <a:gd name="T37" fmla="*/ 0 h 2042"/>
                    <a:gd name="T38" fmla="*/ 0 w 2259"/>
                    <a:gd name="T39" fmla="*/ 0 h 2042"/>
                    <a:gd name="T40" fmla="*/ 0 w 2259"/>
                    <a:gd name="T41" fmla="*/ 0 h 2042"/>
                    <a:gd name="T42" fmla="*/ 0 w 2259"/>
                    <a:gd name="T43" fmla="*/ 0 h 2042"/>
                    <a:gd name="T44" fmla="*/ 0 w 2259"/>
                    <a:gd name="T45" fmla="*/ 0 h 2042"/>
                    <a:gd name="T46" fmla="*/ 0 w 2259"/>
                    <a:gd name="T47" fmla="*/ 0 h 2042"/>
                    <a:gd name="T48" fmla="*/ 0 w 2259"/>
                    <a:gd name="T49" fmla="*/ 0 h 2042"/>
                    <a:gd name="T50" fmla="*/ 0 w 2259"/>
                    <a:gd name="T51" fmla="*/ 0 h 2042"/>
                    <a:gd name="T52" fmla="*/ 0 w 2259"/>
                    <a:gd name="T53" fmla="*/ 0 h 2042"/>
                    <a:gd name="T54" fmla="*/ 0 w 2259"/>
                    <a:gd name="T55" fmla="*/ 0 h 2042"/>
                    <a:gd name="T56" fmla="*/ 0 w 2259"/>
                    <a:gd name="T57" fmla="*/ 0 h 2042"/>
                    <a:gd name="T58" fmla="*/ 0 w 2259"/>
                    <a:gd name="T59" fmla="*/ 0 h 2042"/>
                    <a:gd name="T60" fmla="*/ 0 w 2259"/>
                    <a:gd name="T61" fmla="*/ 0 h 2042"/>
                    <a:gd name="T62" fmla="*/ 0 w 2259"/>
                    <a:gd name="T63" fmla="*/ 0 h 2042"/>
                    <a:gd name="T64" fmla="*/ 0 w 2259"/>
                    <a:gd name="T65" fmla="*/ 0 h 2042"/>
                    <a:gd name="T66" fmla="*/ 0 w 2259"/>
                    <a:gd name="T67" fmla="*/ 0 h 2042"/>
                    <a:gd name="T68" fmla="*/ 0 w 2259"/>
                    <a:gd name="T69" fmla="*/ 0 h 2042"/>
                    <a:gd name="T70" fmla="*/ 0 w 2259"/>
                    <a:gd name="T71" fmla="*/ 0 h 2042"/>
                    <a:gd name="T72" fmla="*/ 0 w 2259"/>
                    <a:gd name="T73" fmla="*/ 0 h 2042"/>
                    <a:gd name="T74" fmla="*/ 0 w 2259"/>
                    <a:gd name="T75" fmla="*/ 0 h 2042"/>
                    <a:gd name="T76" fmla="*/ 0 w 2259"/>
                    <a:gd name="T77" fmla="*/ 0 h 2042"/>
                    <a:gd name="T78" fmla="*/ 0 w 2259"/>
                    <a:gd name="T79" fmla="*/ 0 h 2042"/>
                    <a:gd name="T80" fmla="*/ 0 w 2259"/>
                    <a:gd name="T81" fmla="*/ 0 h 2042"/>
                    <a:gd name="T82" fmla="*/ 0 w 2259"/>
                    <a:gd name="T83" fmla="*/ 0 h 2042"/>
                    <a:gd name="T84" fmla="*/ 0 w 2259"/>
                    <a:gd name="T85" fmla="*/ 0 h 2042"/>
                    <a:gd name="T86" fmla="*/ 0 w 2259"/>
                    <a:gd name="T87" fmla="*/ 0 h 2042"/>
                    <a:gd name="T88" fmla="*/ 0 w 2259"/>
                    <a:gd name="T89" fmla="*/ 0 h 2042"/>
                    <a:gd name="T90" fmla="*/ 0 w 2259"/>
                    <a:gd name="T91" fmla="*/ 0 h 2042"/>
                    <a:gd name="T92" fmla="*/ 0 w 2259"/>
                    <a:gd name="T93" fmla="*/ 0 h 2042"/>
                    <a:gd name="T94" fmla="*/ 0 w 2259"/>
                    <a:gd name="T95" fmla="*/ 0 h 2042"/>
                    <a:gd name="T96" fmla="*/ 0 w 2259"/>
                    <a:gd name="T97" fmla="*/ 0 h 2042"/>
                    <a:gd name="T98" fmla="*/ 0 w 2259"/>
                    <a:gd name="T99" fmla="*/ 0 h 2042"/>
                    <a:gd name="T100" fmla="*/ 0 w 2259"/>
                    <a:gd name="T101" fmla="*/ 0 h 2042"/>
                    <a:gd name="T102" fmla="*/ 0 w 2259"/>
                    <a:gd name="T103" fmla="*/ 0 h 2042"/>
                    <a:gd name="T104" fmla="*/ 0 w 2259"/>
                    <a:gd name="T105" fmla="*/ 0 h 2042"/>
                    <a:gd name="T106" fmla="*/ 0 w 2259"/>
                    <a:gd name="T107" fmla="*/ 0 h 2042"/>
                    <a:gd name="T108" fmla="*/ 0 w 2259"/>
                    <a:gd name="T109" fmla="*/ 0 h 2042"/>
                    <a:gd name="T110" fmla="*/ 0 w 2259"/>
                    <a:gd name="T111" fmla="*/ 0 h 2042"/>
                    <a:gd name="T112" fmla="*/ 0 w 2259"/>
                    <a:gd name="T113" fmla="*/ 0 h 2042"/>
                    <a:gd name="T114" fmla="*/ 0 w 2259"/>
                    <a:gd name="T115" fmla="*/ 0 h 204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259" h="2042">
                      <a:moveTo>
                        <a:pt x="384" y="1999"/>
                      </a:moveTo>
                      <a:lnTo>
                        <a:pt x="368" y="1971"/>
                      </a:lnTo>
                      <a:lnTo>
                        <a:pt x="368" y="1927"/>
                      </a:lnTo>
                      <a:lnTo>
                        <a:pt x="384" y="1854"/>
                      </a:lnTo>
                      <a:lnTo>
                        <a:pt x="368" y="1839"/>
                      </a:lnTo>
                      <a:lnTo>
                        <a:pt x="368" y="1854"/>
                      </a:lnTo>
                      <a:lnTo>
                        <a:pt x="320" y="1927"/>
                      </a:lnTo>
                      <a:lnTo>
                        <a:pt x="288" y="1971"/>
                      </a:lnTo>
                      <a:lnTo>
                        <a:pt x="240" y="1999"/>
                      </a:lnTo>
                      <a:lnTo>
                        <a:pt x="192" y="2014"/>
                      </a:lnTo>
                      <a:lnTo>
                        <a:pt x="128" y="2014"/>
                      </a:lnTo>
                      <a:lnTo>
                        <a:pt x="80" y="1999"/>
                      </a:lnTo>
                      <a:lnTo>
                        <a:pt x="32" y="1984"/>
                      </a:lnTo>
                      <a:lnTo>
                        <a:pt x="15" y="1956"/>
                      </a:lnTo>
                      <a:lnTo>
                        <a:pt x="0" y="1941"/>
                      </a:lnTo>
                      <a:lnTo>
                        <a:pt x="0" y="1882"/>
                      </a:lnTo>
                      <a:lnTo>
                        <a:pt x="15" y="1869"/>
                      </a:lnTo>
                      <a:lnTo>
                        <a:pt x="32" y="1854"/>
                      </a:lnTo>
                      <a:lnTo>
                        <a:pt x="80" y="1854"/>
                      </a:lnTo>
                      <a:lnTo>
                        <a:pt x="111" y="1854"/>
                      </a:lnTo>
                      <a:lnTo>
                        <a:pt x="128" y="1869"/>
                      </a:lnTo>
                      <a:lnTo>
                        <a:pt x="128" y="1897"/>
                      </a:lnTo>
                      <a:lnTo>
                        <a:pt x="128" y="1912"/>
                      </a:lnTo>
                      <a:lnTo>
                        <a:pt x="96" y="1927"/>
                      </a:lnTo>
                      <a:lnTo>
                        <a:pt x="80" y="1927"/>
                      </a:lnTo>
                      <a:lnTo>
                        <a:pt x="63" y="1927"/>
                      </a:lnTo>
                      <a:lnTo>
                        <a:pt x="63" y="1912"/>
                      </a:lnTo>
                      <a:lnTo>
                        <a:pt x="63" y="1897"/>
                      </a:lnTo>
                      <a:lnTo>
                        <a:pt x="63" y="1882"/>
                      </a:lnTo>
                      <a:lnTo>
                        <a:pt x="32" y="1882"/>
                      </a:lnTo>
                      <a:lnTo>
                        <a:pt x="15" y="1912"/>
                      </a:lnTo>
                      <a:lnTo>
                        <a:pt x="32" y="1927"/>
                      </a:lnTo>
                      <a:lnTo>
                        <a:pt x="48" y="1956"/>
                      </a:lnTo>
                      <a:lnTo>
                        <a:pt x="63" y="1971"/>
                      </a:lnTo>
                      <a:lnTo>
                        <a:pt x="128" y="1956"/>
                      </a:lnTo>
                      <a:lnTo>
                        <a:pt x="176" y="1941"/>
                      </a:lnTo>
                      <a:lnTo>
                        <a:pt x="272" y="1882"/>
                      </a:lnTo>
                      <a:lnTo>
                        <a:pt x="368" y="1825"/>
                      </a:lnTo>
                      <a:lnTo>
                        <a:pt x="416" y="1795"/>
                      </a:lnTo>
                      <a:lnTo>
                        <a:pt x="464" y="1795"/>
                      </a:lnTo>
                      <a:lnTo>
                        <a:pt x="545" y="1795"/>
                      </a:lnTo>
                      <a:lnTo>
                        <a:pt x="608" y="1795"/>
                      </a:lnTo>
                      <a:lnTo>
                        <a:pt x="673" y="1825"/>
                      </a:lnTo>
                      <a:lnTo>
                        <a:pt x="737" y="1854"/>
                      </a:lnTo>
                      <a:lnTo>
                        <a:pt x="977" y="1984"/>
                      </a:lnTo>
                      <a:lnTo>
                        <a:pt x="1009" y="1999"/>
                      </a:lnTo>
                      <a:lnTo>
                        <a:pt x="1025" y="1999"/>
                      </a:lnTo>
                      <a:lnTo>
                        <a:pt x="1057" y="1999"/>
                      </a:lnTo>
                      <a:lnTo>
                        <a:pt x="1057" y="1984"/>
                      </a:lnTo>
                      <a:lnTo>
                        <a:pt x="1042" y="1971"/>
                      </a:lnTo>
                      <a:lnTo>
                        <a:pt x="992" y="1956"/>
                      </a:lnTo>
                      <a:lnTo>
                        <a:pt x="961" y="1941"/>
                      </a:lnTo>
                      <a:lnTo>
                        <a:pt x="896" y="1882"/>
                      </a:lnTo>
                      <a:lnTo>
                        <a:pt x="848" y="1839"/>
                      </a:lnTo>
                      <a:lnTo>
                        <a:pt x="817" y="1767"/>
                      </a:lnTo>
                      <a:lnTo>
                        <a:pt x="817" y="1709"/>
                      </a:lnTo>
                      <a:lnTo>
                        <a:pt x="817" y="1652"/>
                      </a:lnTo>
                      <a:lnTo>
                        <a:pt x="848" y="1578"/>
                      </a:lnTo>
                      <a:lnTo>
                        <a:pt x="881" y="1522"/>
                      </a:lnTo>
                      <a:lnTo>
                        <a:pt x="977" y="1405"/>
                      </a:lnTo>
                      <a:lnTo>
                        <a:pt x="1073" y="1289"/>
                      </a:lnTo>
                      <a:lnTo>
                        <a:pt x="1105" y="1216"/>
                      </a:lnTo>
                      <a:lnTo>
                        <a:pt x="1105" y="1188"/>
                      </a:lnTo>
                      <a:lnTo>
                        <a:pt x="1105" y="1144"/>
                      </a:lnTo>
                      <a:lnTo>
                        <a:pt x="1073" y="1129"/>
                      </a:lnTo>
                      <a:lnTo>
                        <a:pt x="1042" y="1101"/>
                      </a:lnTo>
                      <a:lnTo>
                        <a:pt x="1025" y="1101"/>
                      </a:lnTo>
                      <a:lnTo>
                        <a:pt x="992" y="1116"/>
                      </a:lnTo>
                      <a:lnTo>
                        <a:pt x="992" y="1129"/>
                      </a:lnTo>
                      <a:lnTo>
                        <a:pt x="992" y="1144"/>
                      </a:lnTo>
                      <a:lnTo>
                        <a:pt x="1025" y="1144"/>
                      </a:lnTo>
                      <a:lnTo>
                        <a:pt x="1042" y="1144"/>
                      </a:lnTo>
                      <a:lnTo>
                        <a:pt x="1042" y="1159"/>
                      </a:lnTo>
                      <a:lnTo>
                        <a:pt x="1042" y="1173"/>
                      </a:lnTo>
                      <a:lnTo>
                        <a:pt x="1042" y="1188"/>
                      </a:lnTo>
                      <a:lnTo>
                        <a:pt x="1025" y="1203"/>
                      </a:lnTo>
                      <a:lnTo>
                        <a:pt x="1009" y="1203"/>
                      </a:lnTo>
                      <a:lnTo>
                        <a:pt x="992" y="1203"/>
                      </a:lnTo>
                      <a:lnTo>
                        <a:pt x="961" y="1173"/>
                      </a:lnTo>
                      <a:lnTo>
                        <a:pt x="961" y="1129"/>
                      </a:lnTo>
                      <a:lnTo>
                        <a:pt x="977" y="1116"/>
                      </a:lnTo>
                      <a:lnTo>
                        <a:pt x="992" y="1101"/>
                      </a:lnTo>
                      <a:lnTo>
                        <a:pt x="1025" y="1086"/>
                      </a:lnTo>
                      <a:lnTo>
                        <a:pt x="1057" y="1072"/>
                      </a:lnTo>
                      <a:lnTo>
                        <a:pt x="1073" y="1086"/>
                      </a:lnTo>
                      <a:lnTo>
                        <a:pt x="1138" y="1129"/>
                      </a:lnTo>
                      <a:lnTo>
                        <a:pt x="1169" y="1173"/>
                      </a:lnTo>
                      <a:lnTo>
                        <a:pt x="1169" y="1216"/>
                      </a:lnTo>
                      <a:lnTo>
                        <a:pt x="1169" y="1246"/>
                      </a:lnTo>
                      <a:lnTo>
                        <a:pt x="1153" y="1274"/>
                      </a:lnTo>
                      <a:lnTo>
                        <a:pt x="1121" y="1289"/>
                      </a:lnTo>
                      <a:lnTo>
                        <a:pt x="1138" y="1303"/>
                      </a:lnTo>
                      <a:lnTo>
                        <a:pt x="1153" y="1303"/>
                      </a:lnTo>
                      <a:lnTo>
                        <a:pt x="1169" y="1303"/>
                      </a:lnTo>
                      <a:lnTo>
                        <a:pt x="1169" y="1318"/>
                      </a:lnTo>
                      <a:lnTo>
                        <a:pt x="1153" y="1361"/>
                      </a:lnTo>
                      <a:lnTo>
                        <a:pt x="1121" y="1376"/>
                      </a:lnTo>
                      <a:lnTo>
                        <a:pt x="1042" y="1405"/>
                      </a:lnTo>
                      <a:lnTo>
                        <a:pt x="1025" y="1435"/>
                      </a:lnTo>
                      <a:lnTo>
                        <a:pt x="1009" y="1448"/>
                      </a:lnTo>
                      <a:lnTo>
                        <a:pt x="1009" y="1463"/>
                      </a:lnTo>
                      <a:lnTo>
                        <a:pt x="944" y="1491"/>
                      </a:lnTo>
                      <a:lnTo>
                        <a:pt x="929" y="1506"/>
                      </a:lnTo>
                      <a:lnTo>
                        <a:pt x="913" y="1535"/>
                      </a:lnTo>
                      <a:lnTo>
                        <a:pt x="913" y="1565"/>
                      </a:lnTo>
                      <a:lnTo>
                        <a:pt x="865" y="1593"/>
                      </a:lnTo>
                      <a:lnTo>
                        <a:pt x="848" y="1637"/>
                      </a:lnTo>
                      <a:lnTo>
                        <a:pt x="848" y="1665"/>
                      </a:lnTo>
                      <a:lnTo>
                        <a:pt x="865" y="1695"/>
                      </a:lnTo>
                      <a:lnTo>
                        <a:pt x="881" y="1709"/>
                      </a:lnTo>
                      <a:lnTo>
                        <a:pt x="896" y="1695"/>
                      </a:lnTo>
                      <a:lnTo>
                        <a:pt x="896" y="1680"/>
                      </a:lnTo>
                      <a:lnTo>
                        <a:pt x="896" y="1665"/>
                      </a:lnTo>
                      <a:lnTo>
                        <a:pt x="881" y="1652"/>
                      </a:lnTo>
                      <a:lnTo>
                        <a:pt x="896" y="1637"/>
                      </a:lnTo>
                      <a:lnTo>
                        <a:pt x="896" y="1622"/>
                      </a:lnTo>
                      <a:lnTo>
                        <a:pt x="913" y="1608"/>
                      </a:lnTo>
                      <a:lnTo>
                        <a:pt x="929" y="1608"/>
                      </a:lnTo>
                      <a:lnTo>
                        <a:pt x="944" y="1608"/>
                      </a:lnTo>
                      <a:lnTo>
                        <a:pt x="961" y="1593"/>
                      </a:lnTo>
                      <a:lnTo>
                        <a:pt x="961" y="1578"/>
                      </a:lnTo>
                      <a:lnTo>
                        <a:pt x="961" y="1593"/>
                      </a:lnTo>
                      <a:lnTo>
                        <a:pt x="977" y="1593"/>
                      </a:lnTo>
                      <a:lnTo>
                        <a:pt x="1009" y="1550"/>
                      </a:lnTo>
                      <a:lnTo>
                        <a:pt x="1025" y="1565"/>
                      </a:lnTo>
                      <a:lnTo>
                        <a:pt x="1025" y="1578"/>
                      </a:lnTo>
                      <a:lnTo>
                        <a:pt x="1009" y="1608"/>
                      </a:lnTo>
                      <a:lnTo>
                        <a:pt x="1009" y="1622"/>
                      </a:lnTo>
                      <a:lnTo>
                        <a:pt x="1025" y="1637"/>
                      </a:lnTo>
                      <a:lnTo>
                        <a:pt x="1042" y="1622"/>
                      </a:lnTo>
                      <a:lnTo>
                        <a:pt x="1057" y="1593"/>
                      </a:lnTo>
                      <a:lnTo>
                        <a:pt x="1057" y="1565"/>
                      </a:lnTo>
                      <a:lnTo>
                        <a:pt x="1042" y="1522"/>
                      </a:lnTo>
                      <a:lnTo>
                        <a:pt x="1025" y="1522"/>
                      </a:lnTo>
                      <a:lnTo>
                        <a:pt x="992" y="1522"/>
                      </a:lnTo>
                      <a:lnTo>
                        <a:pt x="961" y="1535"/>
                      </a:lnTo>
                      <a:lnTo>
                        <a:pt x="961" y="1578"/>
                      </a:lnTo>
                      <a:lnTo>
                        <a:pt x="944" y="1565"/>
                      </a:lnTo>
                      <a:lnTo>
                        <a:pt x="944" y="1550"/>
                      </a:lnTo>
                      <a:lnTo>
                        <a:pt x="961" y="1522"/>
                      </a:lnTo>
                      <a:lnTo>
                        <a:pt x="977" y="1506"/>
                      </a:lnTo>
                      <a:lnTo>
                        <a:pt x="1009" y="1506"/>
                      </a:lnTo>
                      <a:lnTo>
                        <a:pt x="1025" y="1491"/>
                      </a:lnTo>
                      <a:lnTo>
                        <a:pt x="1042" y="1463"/>
                      </a:lnTo>
                      <a:lnTo>
                        <a:pt x="1057" y="1448"/>
                      </a:lnTo>
                      <a:lnTo>
                        <a:pt x="1073" y="1448"/>
                      </a:lnTo>
                      <a:lnTo>
                        <a:pt x="1105" y="1420"/>
                      </a:lnTo>
                      <a:lnTo>
                        <a:pt x="1121" y="1420"/>
                      </a:lnTo>
                      <a:lnTo>
                        <a:pt x="1153" y="1435"/>
                      </a:lnTo>
                      <a:lnTo>
                        <a:pt x="1186" y="1448"/>
                      </a:lnTo>
                      <a:lnTo>
                        <a:pt x="1201" y="1448"/>
                      </a:lnTo>
                      <a:lnTo>
                        <a:pt x="1234" y="1420"/>
                      </a:lnTo>
                      <a:lnTo>
                        <a:pt x="1266" y="1405"/>
                      </a:lnTo>
                      <a:lnTo>
                        <a:pt x="1297" y="1405"/>
                      </a:lnTo>
                      <a:lnTo>
                        <a:pt x="1345" y="1405"/>
                      </a:lnTo>
                      <a:lnTo>
                        <a:pt x="1362" y="1435"/>
                      </a:lnTo>
                      <a:lnTo>
                        <a:pt x="1378" y="1448"/>
                      </a:lnTo>
                      <a:lnTo>
                        <a:pt x="1378" y="1506"/>
                      </a:lnTo>
                      <a:lnTo>
                        <a:pt x="1362" y="1522"/>
                      </a:lnTo>
                      <a:lnTo>
                        <a:pt x="1362" y="1535"/>
                      </a:lnTo>
                      <a:lnTo>
                        <a:pt x="1378" y="1535"/>
                      </a:lnTo>
                      <a:lnTo>
                        <a:pt x="1393" y="1535"/>
                      </a:lnTo>
                      <a:lnTo>
                        <a:pt x="1426" y="1535"/>
                      </a:lnTo>
                      <a:lnTo>
                        <a:pt x="1458" y="1578"/>
                      </a:lnTo>
                      <a:lnTo>
                        <a:pt x="1474" y="1608"/>
                      </a:lnTo>
                      <a:lnTo>
                        <a:pt x="1474" y="1637"/>
                      </a:lnTo>
                      <a:lnTo>
                        <a:pt x="1458" y="1665"/>
                      </a:lnTo>
                      <a:lnTo>
                        <a:pt x="1426" y="1680"/>
                      </a:lnTo>
                      <a:lnTo>
                        <a:pt x="1410" y="1695"/>
                      </a:lnTo>
                      <a:lnTo>
                        <a:pt x="1378" y="1695"/>
                      </a:lnTo>
                      <a:lnTo>
                        <a:pt x="1393" y="1739"/>
                      </a:lnTo>
                      <a:lnTo>
                        <a:pt x="1410" y="1767"/>
                      </a:lnTo>
                      <a:lnTo>
                        <a:pt x="1393" y="1795"/>
                      </a:lnTo>
                      <a:lnTo>
                        <a:pt x="1378" y="1810"/>
                      </a:lnTo>
                      <a:lnTo>
                        <a:pt x="1362" y="1825"/>
                      </a:lnTo>
                      <a:lnTo>
                        <a:pt x="1330" y="1854"/>
                      </a:lnTo>
                      <a:lnTo>
                        <a:pt x="1297" y="1854"/>
                      </a:lnTo>
                      <a:lnTo>
                        <a:pt x="1266" y="1839"/>
                      </a:lnTo>
                      <a:lnTo>
                        <a:pt x="1234" y="1825"/>
                      </a:lnTo>
                      <a:lnTo>
                        <a:pt x="1201" y="1854"/>
                      </a:lnTo>
                      <a:lnTo>
                        <a:pt x="1186" y="1869"/>
                      </a:lnTo>
                      <a:lnTo>
                        <a:pt x="1169" y="1882"/>
                      </a:lnTo>
                      <a:lnTo>
                        <a:pt x="1121" y="1882"/>
                      </a:lnTo>
                      <a:lnTo>
                        <a:pt x="1105" y="1869"/>
                      </a:lnTo>
                      <a:lnTo>
                        <a:pt x="1073" y="1854"/>
                      </a:lnTo>
                      <a:lnTo>
                        <a:pt x="1042" y="1839"/>
                      </a:lnTo>
                      <a:lnTo>
                        <a:pt x="1042" y="1810"/>
                      </a:lnTo>
                      <a:lnTo>
                        <a:pt x="1057" y="1795"/>
                      </a:lnTo>
                      <a:lnTo>
                        <a:pt x="1090" y="1795"/>
                      </a:lnTo>
                      <a:lnTo>
                        <a:pt x="1105" y="1795"/>
                      </a:lnTo>
                      <a:lnTo>
                        <a:pt x="1138" y="1767"/>
                      </a:lnTo>
                      <a:lnTo>
                        <a:pt x="1153" y="1752"/>
                      </a:lnTo>
                      <a:lnTo>
                        <a:pt x="1153" y="1709"/>
                      </a:lnTo>
                      <a:lnTo>
                        <a:pt x="1138" y="1680"/>
                      </a:lnTo>
                      <a:lnTo>
                        <a:pt x="1121" y="1665"/>
                      </a:lnTo>
                      <a:lnTo>
                        <a:pt x="1105" y="1652"/>
                      </a:lnTo>
                      <a:lnTo>
                        <a:pt x="1057" y="1652"/>
                      </a:lnTo>
                      <a:lnTo>
                        <a:pt x="1025" y="1665"/>
                      </a:lnTo>
                      <a:lnTo>
                        <a:pt x="992" y="1680"/>
                      </a:lnTo>
                      <a:lnTo>
                        <a:pt x="977" y="1709"/>
                      </a:lnTo>
                      <a:lnTo>
                        <a:pt x="961" y="1739"/>
                      </a:lnTo>
                      <a:lnTo>
                        <a:pt x="961" y="1782"/>
                      </a:lnTo>
                      <a:lnTo>
                        <a:pt x="977" y="1825"/>
                      </a:lnTo>
                      <a:lnTo>
                        <a:pt x="992" y="1869"/>
                      </a:lnTo>
                      <a:lnTo>
                        <a:pt x="1042" y="1912"/>
                      </a:lnTo>
                      <a:lnTo>
                        <a:pt x="1105" y="1941"/>
                      </a:lnTo>
                      <a:lnTo>
                        <a:pt x="1153" y="1956"/>
                      </a:lnTo>
                      <a:lnTo>
                        <a:pt x="1218" y="1956"/>
                      </a:lnTo>
                      <a:lnTo>
                        <a:pt x="1282" y="1941"/>
                      </a:lnTo>
                      <a:lnTo>
                        <a:pt x="1393" y="1897"/>
                      </a:lnTo>
                      <a:lnTo>
                        <a:pt x="1441" y="1854"/>
                      </a:lnTo>
                      <a:lnTo>
                        <a:pt x="1474" y="1825"/>
                      </a:lnTo>
                      <a:lnTo>
                        <a:pt x="1506" y="1782"/>
                      </a:lnTo>
                      <a:lnTo>
                        <a:pt x="1537" y="1739"/>
                      </a:lnTo>
                      <a:lnTo>
                        <a:pt x="1537" y="1680"/>
                      </a:lnTo>
                      <a:lnTo>
                        <a:pt x="1554" y="1637"/>
                      </a:lnTo>
                      <a:lnTo>
                        <a:pt x="1537" y="1578"/>
                      </a:lnTo>
                      <a:lnTo>
                        <a:pt x="1537" y="1522"/>
                      </a:lnTo>
                      <a:lnTo>
                        <a:pt x="1506" y="1478"/>
                      </a:lnTo>
                      <a:lnTo>
                        <a:pt x="1474" y="1420"/>
                      </a:lnTo>
                      <a:lnTo>
                        <a:pt x="1410" y="1333"/>
                      </a:lnTo>
                      <a:lnTo>
                        <a:pt x="1426" y="1303"/>
                      </a:lnTo>
                      <a:lnTo>
                        <a:pt x="1441" y="1289"/>
                      </a:lnTo>
                      <a:lnTo>
                        <a:pt x="1489" y="1259"/>
                      </a:lnTo>
                      <a:lnTo>
                        <a:pt x="1587" y="1318"/>
                      </a:lnTo>
                      <a:lnTo>
                        <a:pt x="1635" y="1346"/>
                      </a:lnTo>
                      <a:lnTo>
                        <a:pt x="1666" y="1376"/>
                      </a:lnTo>
                      <a:lnTo>
                        <a:pt x="1714" y="1376"/>
                      </a:lnTo>
                      <a:lnTo>
                        <a:pt x="1779" y="1390"/>
                      </a:lnTo>
                      <a:lnTo>
                        <a:pt x="1827" y="1390"/>
                      </a:lnTo>
                      <a:lnTo>
                        <a:pt x="1875" y="1376"/>
                      </a:lnTo>
                      <a:lnTo>
                        <a:pt x="1923" y="1376"/>
                      </a:lnTo>
                      <a:lnTo>
                        <a:pt x="1971" y="1361"/>
                      </a:lnTo>
                      <a:lnTo>
                        <a:pt x="2051" y="1303"/>
                      </a:lnTo>
                      <a:lnTo>
                        <a:pt x="2115" y="1231"/>
                      </a:lnTo>
                      <a:lnTo>
                        <a:pt x="2132" y="1188"/>
                      </a:lnTo>
                      <a:lnTo>
                        <a:pt x="2147" y="1144"/>
                      </a:lnTo>
                      <a:lnTo>
                        <a:pt x="2147" y="1101"/>
                      </a:lnTo>
                      <a:lnTo>
                        <a:pt x="2147" y="1057"/>
                      </a:lnTo>
                      <a:lnTo>
                        <a:pt x="2132" y="1014"/>
                      </a:lnTo>
                      <a:lnTo>
                        <a:pt x="2115" y="971"/>
                      </a:lnTo>
                      <a:lnTo>
                        <a:pt x="2067" y="927"/>
                      </a:lnTo>
                      <a:lnTo>
                        <a:pt x="2034" y="897"/>
                      </a:lnTo>
                      <a:lnTo>
                        <a:pt x="2003" y="884"/>
                      </a:lnTo>
                      <a:lnTo>
                        <a:pt x="1971" y="884"/>
                      </a:lnTo>
                      <a:lnTo>
                        <a:pt x="1938" y="884"/>
                      </a:lnTo>
                      <a:lnTo>
                        <a:pt x="1907" y="897"/>
                      </a:lnTo>
                      <a:lnTo>
                        <a:pt x="1875" y="912"/>
                      </a:lnTo>
                      <a:lnTo>
                        <a:pt x="1859" y="956"/>
                      </a:lnTo>
                      <a:lnTo>
                        <a:pt x="1842" y="971"/>
                      </a:lnTo>
                      <a:lnTo>
                        <a:pt x="1842" y="986"/>
                      </a:lnTo>
                      <a:lnTo>
                        <a:pt x="1859" y="1029"/>
                      </a:lnTo>
                      <a:lnTo>
                        <a:pt x="1890" y="1042"/>
                      </a:lnTo>
                      <a:lnTo>
                        <a:pt x="1923" y="1042"/>
                      </a:lnTo>
                      <a:lnTo>
                        <a:pt x="1971" y="1029"/>
                      </a:lnTo>
                      <a:lnTo>
                        <a:pt x="1986" y="1014"/>
                      </a:lnTo>
                      <a:lnTo>
                        <a:pt x="2003" y="971"/>
                      </a:lnTo>
                      <a:lnTo>
                        <a:pt x="2034" y="986"/>
                      </a:lnTo>
                      <a:lnTo>
                        <a:pt x="2067" y="1014"/>
                      </a:lnTo>
                      <a:lnTo>
                        <a:pt x="2082" y="1042"/>
                      </a:lnTo>
                      <a:lnTo>
                        <a:pt x="2067" y="1072"/>
                      </a:lnTo>
                      <a:lnTo>
                        <a:pt x="2034" y="1101"/>
                      </a:lnTo>
                      <a:lnTo>
                        <a:pt x="2034" y="1116"/>
                      </a:lnTo>
                      <a:lnTo>
                        <a:pt x="2034" y="1129"/>
                      </a:lnTo>
                      <a:lnTo>
                        <a:pt x="2051" y="1144"/>
                      </a:lnTo>
                      <a:lnTo>
                        <a:pt x="2067" y="1159"/>
                      </a:lnTo>
                      <a:lnTo>
                        <a:pt x="2067" y="1188"/>
                      </a:lnTo>
                      <a:lnTo>
                        <a:pt x="2051" y="1216"/>
                      </a:lnTo>
                      <a:lnTo>
                        <a:pt x="2019" y="1246"/>
                      </a:lnTo>
                      <a:lnTo>
                        <a:pt x="1986" y="1246"/>
                      </a:lnTo>
                      <a:lnTo>
                        <a:pt x="1971" y="1246"/>
                      </a:lnTo>
                      <a:lnTo>
                        <a:pt x="1938" y="1246"/>
                      </a:lnTo>
                      <a:lnTo>
                        <a:pt x="1923" y="1231"/>
                      </a:lnTo>
                      <a:lnTo>
                        <a:pt x="1907" y="1216"/>
                      </a:lnTo>
                      <a:lnTo>
                        <a:pt x="1890" y="1216"/>
                      </a:lnTo>
                      <a:lnTo>
                        <a:pt x="1875" y="1231"/>
                      </a:lnTo>
                      <a:lnTo>
                        <a:pt x="1890" y="1259"/>
                      </a:lnTo>
                      <a:lnTo>
                        <a:pt x="1875" y="1274"/>
                      </a:lnTo>
                      <a:lnTo>
                        <a:pt x="1842" y="1318"/>
                      </a:lnTo>
                      <a:lnTo>
                        <a:pt x="1827" y="1333"/>
                      </a:lnTo>
                      <a:lnTo>
                        <a:pt x="1794" y="1346"/>
                      </a:lnTo>
                      <a:lnTo>
                        <a:pt x="1779" y="1333"/>
                      </a:lnTo>
                      <a:lnTo>
                        <a:pt x="1746" y="1333"/>
                      </a:lnTo>
                      <a:lnTo>
                        <a:pt x="1731" y="1303"/>
                      </a:lnTo>
                      <a:lnTo>
                        <a:pt x="1714" y="1289"/>
                      </a:lnTo>
                      <a:lnTo>
                        <a:pt x="1698" y="1246"/>
                      </a:lnTo>
                      <a:lnTo>
                        <a:pt x="1683" y="1231"/>
                      </a:lnTo>
                      <a:lnTo>
                        <a:pt x="1666" y="1231"/>
                      </a:lnTo>
                      <a:lnTo>
                        <a:pt x="1635" y="1231"/>
                      </a:lnTo>
                      <a:lnTo>
                        <a:pt x="1587" y="1216"/>
                      </a:lnTo>
                      <a:lnTo>
                        <a:pt x="1554" y="1173"/>
                      </a:lnTo>
                      <a:lnTo>
                        <a:pt x="1554" y="1159"/>
                      </a:lnTo>
                      <a:lnTo>
                        <a:pt x="1554" y="1144"/>
                      </a:lnTo>
                      <a:lnTo>
                        <a:pt x="1570" y="1101"/>
                      </a:lnTo>
                      <a:lnTo>
                        <a:pt x="1602" y="1072"/>
                      </a:lnTo>
                      <a:lnTo>
                        <a:pt x="1602" y="1057"/>
                      </a:lnTo>
                      <a:lnTo>
                        <a:pt x="1587" y="1029"/>
                      </a:lnTo>
                      <a:lnTo>
                        <a:pt x="1570" y="1014"/>
                      </a:lnTo>
                      <a:lnTo>
                        <a:pt x="1570" y="986"/>
                      </a:lnTo>
                      <a:lnTo>
                        <a:pt x="1570" y="956"/>
                      </a:lnTo>
                      <a:lnTo>
                        <a:pt x="1602" y="927"/>
                      </a:lnTo>
                      <a:lnTo>
                        <a:pt x="1618" y="912"/>
                      </a:lnTo>
                      <a:lnTo>
                        <a:pt x="1635" y="912"/>
                      </a:lnTo>
                      <a:lnTo>
                        <a:pt x="1666" y="912"/>
                      </a:lnTo>
                      <a:lnTo>
                        <a:pt x="1666" y="897"/>
                      </a:lnTo>
                      <a:lnTo>
                        <a:pt x="1683" y="854"/>
                      </a:lnTo>
                      <a:lnTo>
                        <a:pt x="1714" y="825"/>
                      </a:lnTo>
                      <a:lnTo>
                        <a:pt x="1746" y="825"/>
                      </a:lnTo>
                      <a:lnTo>
                        <a:pt x="1779" y="825"/>
                      </a:lnTo>
                      <a:lnTo>
                        <a:pt x="1810" y="797"/>
                      </a:lnTo>
                      <a:lnTo>
                        <a:pt x="1842" y="797"/>
                      </a:lnTo>
                      <a:lnTo>
                        <a:pt x="1859" y="797"/>
                      </a:lnTo>
                      <a:lnTo>
                        <a:pt x="1890" y="810"/>
                      </a:lnTo>
                      <a:lnTo>
                        <a:pt x="1890" y="825"/>
                      </a:lnTo>
                      <a:lnTo>
                        <a:pt x="1907" y="825"/>
                      </a:lnTo>
                      <a:lnTo>
                        <a:pt x="1907" y="797"/>
                      </a:lnTo>
                      <a:lnTo>
                        <a:pt x="1890" y="782"/>
                      </a:lnTo>
                      <a:lnTo>
                        <a:pt x="1875" y="767"/>
                      </a:lnTo>
                      <a:lnTo>
                        <a:pt x="1842" y="753"/>
                      </a:lnTo>
                      <a:lnTo>
                        <a:pt x="1810" y="767"/>
                      </a:lnTo>
                      <a:lnTo>
                        <a:pt x="1762" y="797"/>
                      </a:lnTo>
                      <a:lnTo>
                        <a:pt x="1731" y="797"/>
                      </a:lnTo>
                      <a:lnTo>
                        <a:pt x="1698" y="797"/>
                      </a:lnTo>
                      <a:lnTo>
                        <a:pt x="1666" y="825"/>
                      </a:lnTo>
                      <a:lnTo>
                        <a:pt x="1635" y="869"/>
                      </a:lnTo>
                      <a:lnTo>
                        <a:pt x="1587" y="897"/>
                      </a:lnTo>
                      <a:lnTo>
                        <a:pt x="1554" y="927"/>
                      </a:lnTo>
                      <a:lnTo>
                        <a:pt x="1537" y="942"/>
                      </a:lnTo>
                      <a:lnTo>
                        <a:pt x="1522" y="1014"/>
                      </a:lnTo>
                      <a:lnTo>
                        <a:pt x="1506" y="1057"/>
                      </a:lnTo>
                      <a:lnTo>
                        <a:pt x="1489" y="1057"/>
                      </a:lnTo>
                      <a:lnTo>
                        <a:pt x="1458" y="1072"/>
                      </a:lnTo>
                      <a:lnTo>
                        <a:pt x="1458" y="1057"/>
                      </a:lnTo>
                      <a:lnTo>
                        <a:pt x="1458" y="1042"/>
                      </a:lnTo>
                      <a:lnTo>
                        <a:pt x="1458" y="1029"/>
                      </a:lnTo>
                      <a:lnTo>
                        <a:pt x="1426" y="1014"/>
                      </a:lnTo>
                      <a:lnTo>
                        <a:pt x="1378" y="1029"/>
                      </a:lnTo>
                      <a:lnTo>
                        <a:pt x="1330" y="1042"/>
                      </a:lnTo>
                      <a:lnTo>
                        <a:pt x="1297" y="1029"/>
                      </a:lnTo>
                      <a:lnTo>
                        <a:pt x="1249" y="999"/>
                      </a:lnTo>
                      <a:lnTo>
                        <a:pt x="1234" y="971"/>
                      </a:lnTo>
                      <a:lnTo>
                        <a:pt x="1218" y="942"/>
                      </a:lnTo>
                      <a:lnTo>
                        <a:pt x="1234" y="897"/>
                      </a:lnTo>
                      <a:lnTo>
                        <a:pt x="1249" y="869"/>
                      </a:lnTo>
                      <a:lnTo>
                        <a:pt x="1266" y="854"/>
                      </a:lnTo>
                      <a:lnTo>
                        <a:pt x="1297" y="854"/>
                      </a:lnTo>
                      <a:lnTo>
                        <a:pt x="1314" y="854"/>
                      </a:lnTo>
                      <a:lnTo>
                        <a:pt x="1330" y="869"/>
                      </a:lnTo>
                      <a:lnTo>
                        <a:pt x="1330" y="897"/>
                      </a:lnTo>
                      <a:lnTo>
                        <a:pt x="1330" y="912"/>
                      </a:lnTo>
                      <a:lnTo>
                        <a:pt x="1314" y="927"/>
                      </a:lnTo>
                      <a:lnTo>
                        <a:pt x="1297" y="927"/>
                      </a:lnTo>
                      <a:lnTo>
                        <a:pt x="1282" y="912"/>
                      </a:lnTo>
                      <a:lnTo>
                        <a:pt x="1249" y="912"/>
                      </a:lnTo>
                      <a:lnTo>
                        <a:pt x="1249" y="927"/>
                      </a:lnTo>
                      <a:lnTo>
                        <a:pt x="1266" y="942"/>
                      </a:lnTo>
                      <a:lnTo>
                        <a:pt x="1297" y="971"/>
                      </a:lnTo>
                      <a:lnTo>
                        <a:pt x="1330" y="986"/>
                      </a:lnTo>
                      <a:lnTo>
                        <a:pt x="1410" y="971"/>
                      </a:lnTo>
                      <a:lnTo>
                        <a:pt x="1474" y="942"/>
                      </a:lnTo>
                      <a:lnTo>
                        <a:pt x="1587" y="854"/>
                      </a:lnTo>
                      <a:lnTo>
                        <a:pt x="1698" y="767"/>
                      </a:lnTo>
                      <a:lnTo>
                        <a:pt x="1762" y="738"/>
                      </a:lnTo>
                      <a:lnTo>
                        <a:pt x="1842" y="723"/>
                      </a:lnTo>
                      <a:lnTo>
                        <a:pt x="1923" y="738"/>
                      </a:lnTo>
                      <a:lnTo>
                        <a:pt x="2003" y="753"/>
                      </a:lnTo>
                      <a:lnTo>
                        <a:pt x="2067" y="797"/>
                      </a:lnTo>
                      <a:lnTo>
                        <a:pt x="2099" y="810"/>
                      </a:lnTo>
                      <a:lnTo>
                        <a:pt x="2132" y="854"/>
                      </a:lnTo>
                      <a:lnTo>
                        <a:pt x="2147" y="912"/>
                      </a:lnTo>
                      <a:lnTo>
                        <a:pt x="2163" y="971"/>
                      </a:lnTo>
                      <a:lnTo>
                        <a:pt x="2180" y="971"/>
                      </a:lnTo>
                      <a:lnTo>
                        <a:pt x="2195" y="971"/>
                      </a:lnTo>
                      <a:lnTo>
                        <a:pt x="2195" y="942"/>
                      </a:lnTo>
                      <a:lnTo>
                        <a:pt x="2195" y="912"/>
                      </a:lnTo>
                      <a:lnTo>
                        <a:pt x="2163" y="854"/>
                      </a:lnTo>
                      <a:lnTo>
                        <a:pt x="2132" y="782"/>
                      </a:lnTo>
                      <a:lnTo>
                        <a:pt x="2082" y="710"/>
                      </a:lnTo>
                      <a:lnTo>
                        <a:pt x="1986" y="580"/>
                      </a:lnTo>
                      <a:lnTo>
                        <a:pt x="1971" y="506"/>
                      </a:lnTo>
                      <a:lnTo>
                        <a:pt x="1971" y="450"/>
                      </a:lnTo>
                      <a:lnTo>
                        <a:pt x="1986" y="376"/>
                      </a:lnTo>
                      <a:lnTo>
                        <a:pt x="2019" y="318"/>
                      </a:lnTo>
                      <a:lnTo>
                        <a:pt x="2019" y="304"/>
                      </a:lnTo>
                      <a:lnTo>
                        <a:pt x="2132" y="187"/>
                      </a:lnTo>
                      <a:lnTo>
                        <a:pt x="2147" y="159"/>
                      </a:lnTo>
                      <a:lnTo>
                        <a:pt x="2163" y="116"/>
                      </a:lnTo>
                      <a:lnTo>
                        <a:pt x="2163" y="87"/>
                      </a:lnTo>
                      <a:lnTo>
                        <a:pt x="2163" y="44"/>
                      </a:lnTo>
                      <a:lnTo>
                        <a:pt x="2132" y="29"/>
                      </a:lnTo>
                      <a:lnTo>
                        <a:pt x="2115" y="29"/>
                      </a:lnTo>
                      <a:lnTo>
                        <a:pt x="2067" y="29"/>
                      </a:lnTo>
                      <a:lnTo>
                        <a:pt x="2051" y="44"/>
                      </a:lnTo>
                      <a:lnTo>
                        <a:pt x="2051" y="57"/>
                      </a:lnTo>
                      <a:lnTo>
                        <a:pt x="2051" y="72"/>
                      </a:lnTo>
                      <a:lnTo>
                        <a:pt x="2067" y="72"/>
                      </a:lnTo>
                      <a:lnTo>
                        <a:pt x="2099" y="72"/>
                      </a:lnTo>
                      <a:lnTo>
                        <a:pt x="2115" y="72"/>
                      </a:lnTo>
                      <a:lnTo>
                        <a:pt x="2115" y="87"/>
                      </a:lnTo>
                      <a:lnTo>
                        <a:pt x="2115" y="116"/>
                      </a:lnTo>
                      <a:lnTo>
                        <a:pt x="2099" y="131"/>
                      </a:lnTo>
                      <a:lnTo>
                        <a:pt x="2067" y="131"/>
                      </a:lnTo>
                      <a:lnTo>
                        <a:pt x="2034" y="101"/>
                      </a:lnTo>
                      <a:lnTo>
                        <a:pt x="2019" y="72"/>
                      </a:lnTo>
                      <a:lnTo>
                        <a:pt x="2019" y="44"/>
                      </a:lnTo>
                      <a:lnTo>
                        <a:pt x="2034" y="29"/>
                      </a:lnTo>
                      <a:lnTo>
                        <a:pt x="2067" y="14"/>
                      </a:lnTo>
                      <a:lnTo>
                        <a:pt x="2082" y="0"/>
                      </a:lnTo>
                      <a:lnTo>
                        <a:pt x="2115" y="0"/>
                      </a:lnTo>
                      <a:lnTo>
                        <a:pt x="2147" y="0"/>
                      </a:lnTo>
                      <a:lnTo>
                        <a:pt x="2211" y="29"/>
                      </a:lnTo>
                      <a:lnTo>
                        <a:pt x="2228" y="72"/>
                      </a:lnTo>
                      <a:lnTo>
                        <a:pt x="2243" y="116"/>
                      </a:lnTo>
                      <a:lnTo>
                        <a:pt x="2211" y="174"/>
                      </a:lnTo>
                      <a:lnTo>
                        <a:pt x="2180" y="218"/>
                      </a:lnTo>
                      <a:lnTo>
                        <a:pt x="2132" y="246"/>
                      </a:lnTo>
                      <a:lnTo>
                        <a:pt x="2082" y="274"/>
                      </a:lnTo>
                      <a:lnTo>
                        <a:pt x="2082" y="289"/>
                      </a:lnTo>
                      <a:lnTo>
                        <a:pt x="2099" y="304"/>
                      </a:lnTo>
                      <a:lnTo>
                        <a:pt x="2147" y="289"/>
                      </a:lnTo>
                      <a:lnTo>
                        <a:pt x="2163" y="289"/>
                      </a:lnTo>
                      <a:lnTo>
                        <a:pt x="2195" y="304"/>
                      </a:lnTo>
                      <a:lnTo>
                        <a:pt x="2228" y="318"/>
                      </a:lnTo>
                      <a:lnTo>
                        <a:pt x="2243" y="348"/>
                      </a:lnTo>
                      <a:lnTo>
                        <a:pt x="2259" y="391"/>
                      </a:lnTo>
                      <a:lnTo>
                        <a:pt x="2243" y="420"/>
                      </a:lnTo>
                      <a:lnTo>
                        <a:pt x="2228" y="478"/>
                      </a:lnTo>
                      <a:lnTo>
                        <a:pt x="2195" y="550"/>
                      </a:lnTo>
                      <a:lnTo>
                        <a:pt x="2163" y="608"/>
                      </a:lnTo>
                      <a:lnTo>
                        <a:pt x="2163" y="637"/>
                      </a:lnTo>
                      <a:lnTo>
                        <a:pt x="2163" y="667"/>
                      </a:lnTo>
                      <a:lnTo>
                        <a:pt x="2115" y="623"/>
                      </a:lnTo>
                      <a:lnTo>
                        <a:pt x="2099" y="565"/>
                      </a:lnTo>
                      <a:lnTo>
                        <a:pt x="2082" y="506"/>
                      </a:lnTo>
                      <a:lnTo>
                        <a:pt x="2067" y="450"/>
                      </a:lnTo>
                      <a:lnTo>
                        <a:pt x="2115" y="463"/>
                      </a:lnTo>
                      <a:lnTo>
                        <a:pt x="2147" y="463"/>
                      </a:lnTo>
                      <a:lnTo>
                        <a:pt x="2163" y="450"/>
                      </a:lnTo>
                      <a:lnTo>
                        <a:pt x="2180" y="435"/>
                      </a:lnTo>
                      <a:lnTo>
                        <a:pt x="2195" y="420"/>
                      </a:lnTo>
                      <a:lnTo>
                        <a:pt x="2195" y="391"/>
                      </a:lnTo>
                      <a:lnTo>
                        <a:pt x="2180" y="361"/>
                      </a:lnTo>
                      <a:lnTo>
                        <a:pt x="2163" y="348"/>
                      </a:lnTo>
                      <a:lnTo>
                        <a:pt x="2115" y="318"/>
                      </a:lnTo>
                      <a:lnTo>
                        <a:pt x="2099" y="318"/>
                      </a:lnTo>
                      <a:lnTo>
                        <a:pt x="2067" y="333"/>
                      </a:lnTo>
                      <a:lnTo>
                        <a:pt x="2034" y="361"/>
                      </a:lnTo>
                      <a:lnTo>
                        <a:pt x="2019" y="391"/>
                      </a:lnTo>
                      <a:lnTo>
                        <a:pt x="2003" y="435"/>
                      </a:lnTo>
                      <a:lnTo>
                        <a:pt x="2003" y="478"/>
                      </a:lnTo>
                      <a:lnTo>
                        <a:pt x="2019" y="506"/>
                      </a:lnTo>
                      <a:lnTo>
                        <a:pt x="2051" y="593"/>
                      </a:lnTo>
                      <a:lnTo>
                        <a:pt x="2082" y="667"/>
                      </a:lnTo>
                      <a:lnTo>
                        <a:pt x="2163" y="753"/>
                      </a:lnTo>
                      <a:lnTo>
                        <a:pt x="2211" y="854"/>
                      </a:lnTo>
                      <a:lnTo>
                        <a:pt x="2243" y="971"/>
                      </a:lnTo>
                      <a:lnTo>
                        <a:pt x="2243" y="1086"/>
                      </a:lnTo>
                      <a:lnTo>
                        <a:pt x="2228" y="1159"/>
                      </a:lnTo>
                      <a:lnTo>
                        <a:pt x="2211" y="1216"/>
                      </a:lnTo>
                      <a:lnTo>
                        <a:pt x="2163" y="1274"/>
                      </a:lnTo>
                      <a:lnTo>
                        <a:pt x="2115" y="1333"/>
                      </a:lnTo>
                      <a:lnTo>
                        <a:pt x="2034" y="1376"/>
                      </a:lnTo>
                      <a:lnTo>
                        <a:pt x="2034" y="1390"/>
                      </a:lnTo>
                      <a:lnTo>
                        <a:pt x="2067" y="1390"/>
                      </a:lnTo>
                      <a:lnTo>
                        <a:pt x="2099" y="1390"/>
                      </a:lnTo>
                      <a:lnTo>
                        <a:pt x="2115" y="1390"/>
                      </a:lnTo>
                      <a:lnTo>
                        <a:pt x="2163" y="1405"/>
                      </a:lnTo>
                      <a:lnTo>
                        <a:pt x="2195" y="1420"/>
                      </a:lnTo>
                      <a:lnTo>
                        <a:pt x="2228" y="1463"/>
                      </a:lnTo>
                      <a:lnTo>
                        <a:pt x="2243" y="1491"/>
                      </a:lnTo>
                      <a:lnTo>
                        <a:pt x="2243" y="1550"/>
                      </a:lnTo>
                      <a:lnTo>
                        <a:pt x="2243" y="1578"/>
                      </a:lnTo>
                      <a:lnTo>
                        <a:pt x="2228" y="1593"/>
                      </a:lnTo>
                      <a:lnTo>
                        <a:pt x="2195" y="1622"/>
                      </a:lnTo>
                      <a:lnTo>
                        <a:pt x="2180" y="1637"/>
                      </a:lnTo>
                      <a:lnTo>
                        <a:pt x="2099" y="1665"/>
                      </a:lnTo>
                      <a:lnTo>
                        <a:pt x="2051" y="1652"/>
                      </a:lnTo>
                      <a:lnTo>
                        <a:pt x="2003" y="1622"/>
                      </a:lnTo>
                      <a:lnTo>
                        <a:pt x="1986" y="1578"/>
                      </a:lnTo>
                      <a:lnTo>
                        <a:pt x="1986" y="1535"/>
                      </a:lnTo>
                      <a:lnTo>
                        <a:pt x="2019" y="1506"/>
                      </a:lnTo>
                      <a:lnTo>
                        <a:pt x="2019" y="1550"/>
                      </a:lnTo>
                      <a:lnTo>
                        <a:pt x="2034" y="1565"/>
                      </a:lnTo>
                      <a:lnTo>
                        <a:pt x="2051" y="1578"/>
                      </a:lnTo>
                      <a:lnTo>
                        <a:pt x="2067" y="1593"/>
                      </a:lnTo>
                      <a:lnTo>
                        <a:pt x="2082" y="1593"/>
                      </a:lnTo>
                      <a:lnTo>
                        <a:pt x="2115" y="1578"/>
                      </a:lnTo>
                      <a:lnTo>
                        <a:pt x="2147" y="1565"/>
                      </a:lnTo>
                      <a:lnTo>
                        <a:pt x="2163" y="1522"/>
                      </a:lnTo>
                      <a:lnTo>
                        <a:pt x="2147" y="1491"/>
                      </a:lnTo>
                      <a:lnTo>
                        <a:pt x="2115" y="1463"/>
                      </a:lnTo>
                      <a:lnTo>
                        <a:pt x="2067" y="1448"/>
                      </a:lnTo>
                      <a:lnTo>
                        <a:pt x="2019" y="1435"/>
                      </a:lnTo>
                      <a:lnTo>
                        <a:pt x="1907" y="1435"/>
                      </a:lnTo>
                      <a:lnTo>
                        <a:pt x="1810" y="1435"/>
                      </a:lnTo>
                      <a:lnTo>
                        <a:pt x="1762" y="1435"/>
                      </a:lnTo>
                      <a:lnTo>
                        <a:pt x="1714" y="1420"/>
                      </a:lnTo>
                      <a:lnTo>
                        <a:pt x="1602" y="1361"/>
                      </a:lnTo>
                      <a:lnTo>
                        <a:pt x="1506" y="1303"/>
                      </a:lnTo>
                      <a:lnTo>
                        <a:pt x="1474" y="1303"/>
                      </a:lnTo>
                      <a:lnTo>
                        <a:pt x="1458" y="1333"/>
                      </a:lnTo>
                      <a:lnTo>
                        <a:pt x="1522" y="1405"/>
                      </a:lnTo>
                      <a:lnTo>
                        <a:pt x="1554" y="1491"/>
                      </a:lnTo>
                      <a:lnTo>
                        <a:pt x="1587" y="1578"/>
                      </a:lnTo>
                      <a:lnTo>
                        <a:pt x="1602" y="1665"/>
                      </a:lnTo>
                      <a:lnTo>
                        <a:pt x="1602" y="1810"/>
                      </a:lnTo>
                      <a:lnTo>
                        <a:pt x="1602" y="1854"/>
                      </a:lnTo>
                      <a:lnTo>
                        <a:pt x="1618" y="1882"/>
                      </a:lnTo>
                      <a:lnTo>
                        <a:pt x="1650" y="1912"/>
                      </a:lnTo>
                      <a:lnTo>
                        <a:pt x="1683" y="1927"/>
                      </a:lnTo>
                      <a:lnTo>
                        <a:pt x="1731" y="1927"/>
                      </a:lnTo>
                      <a:lnTo>
                        <a:pt x="1762" y="1912"/>
                      </a:lnTo>
                      <a:lnTo>
                        <a:pt x="1779" y="1882"/>
                      </a:lnTo>
                      <a:lnTo>
                        <a:pt x="1779" y="1854"/>
                      </a:lnTo>
                      <a:lnTo>
                        <a:pt x="1779" y="1839"/>
                      </a:lnTo>
                      <a:lnTo>
                        <a:pt x="1762" y="1810"/>
                      </a:lnTo>
                      <a:lnTo>
                        <a:pt x="1714" y="1810"/>
                      </a:lnTo>
                      <a:lnTo>
                        <a:pt x="1666" y="1825"/>
                      </a:lnTo>
                      <a:lnTo>
                        <a:pt x="1683" y="1795"/>
                      </a:lnTo>
                      <a:lnTo>
                        <a:pt x="1698" y="1782"/>
                      </a:lnTo>
                      <a:lnTo>
                        <a:pt x="1731" y="1767"/>
                      </a:lnTo>
                      <a:lnTo>
                        <a:pt x="1746" y="1767"/>
                      </a:lnTo>
                      <a:lnTo>
                        <a:pt x="1794" y="1782"/>
                      </a:lnTo>
                      <a:lnTo>
                        <a:pt x="1827" y="1810"/>
                      </a:lnTo>
                      <a:lnTo>
                        <a:pt x="1842" y="1854"/>
                      </a:lnTo>
                      <a:lnTo>
                        <a:pt x="1842" y="1897"/>
                      </a:lnTo>
                      <a:lnTo>
                        <a:pt x="1842" y="1941"/>
                      </a:lnTo>
                      <a:lnTo>
                        <a:pt x="1810" y="1971"/>
                      </a:lnTo>
                      <a:lnTo>
                        <a:pt x="1762" y="1999"/>
                      </a:lnTo>
                      <a:lnTo>
                        <a:pt x="1731" y="2014"/>
                      </a:lnTo>
                      <a:lnTo>
                        <a:pt x="1683" y="2014"/>
                      </a:lnTo>
                      <a:lnTo>
                        <a:pt x="1635" y="2014"/>
                      </a:lnTo>
                      <a:lnTo>
                        <a:pt x="1602" y="1999"/>
                      </a:lnTo>
                      <a:lnTo>
                        <a:pt x="1554" y="1956"/>
                      </a:lnTo>
                      <a:lnTo>
                        <a:pt x="1537" y="1927"/>
                      </a:lnTo>
                      <a:lnTo>
                        <a:pt x="1537" y="1897"/>
                      </a:lnTo>
                      <a:lnTo>
                        <a:pt x="1537" y="1869"/>
                      </a:lnTo>
                      <a:lnTo>
                        <a:pt x="1554" y="1810"/>
                      </a:lnTo>
                      <a:lnTo>
                        <a:pt x="1537" y="1795"/>
                      </a:lnTo>
                      <a:lnTo>
                        <a:pt x="1522" y="1825"/>
                      </a:lnTo>
                      <a:lnTo>
                        <a:pt x="1506" y="1839"/>
                      </a:lnTo>
                      <a:lnTo>
                        <a:pt x="1506" y="1869"/>
                      </a:lnTo>
                      <a:lnTo>
                        <a:pt x="1474" y="1897"/>
                      </a:lnTo>
                      <a:lnTo>
                        <a:pt x="1441" y="1941"/>
                      </a:lnTo>
                      <a:lnTo>
                        <a:pt x="1393" y="1971"/>
                      </a:lnTo>
                      <a:lnTo>
                        <a:pt x="1345" y="1999"/>
                      </a:lnTo>
                      <a:lnTo>
                        <a:pt x="1297" y="2014"/>
                      </a:lnTo>
                      <a:lnTo>
                        <a:pt x="1234" y="2027"/>
                      </a:lnTo>
                      <a:lnTo>
                        <a:pt x="1186" y="2027"/>
                      </a:lnTo>
                      <a:lnTo>
                        <a:pt x="1121" y="2027"/>
                      </a:lnTo>
                      <a:lnTo>
                        <a:pt x="1073" y="2027"/>
                      </a:lnTo>
                      <a:lnTo>
                        <a:pt x="913" y="1971"/>
                      </a:lnTo>
                      <a:lnTo>
                        <a:pt x="769" y="1912"/>
                      </a:lnTo>
                      <a:lnTo>
                        <a:pt x="608" y="1839"/>
                      </a:lnTo>
                      <a:lnTo>
                        <a:pt x="528" y="1825"/>
                      </a:lnTo>
                      <a:lnTo>
                        <a:pt x="497" y="1825"/>
                      </a:lnTo>
                      <a:lnTo>
                        <a:pt x="447" y="1825"/>
                      </a:lnTo>
                      <a:lnTo>
                        <a:pt x="416" y="1854"/>
                      </a:lnTo>
                      <a:lnTo>
                        <a:pt x="399" y="1882"/>
                      </a:lnTo>
                      <a:lnTo>
                        <a:pt x="384" y="1912"/>
                      </a:lnTo>
                      <a:lnTo>
                        <a:pt x="399" y="1941"/>
                      </a:lnTo>
                      <a:lnTo>
                        <a:pt x="416" y="1956"/>
                      </a:lnTo>
                      <a:lnTo>
                        <a:pt x="432" y="1971"/>
                      </a:lnTo>
                      <a:lnTo>
                        <a:pt x="447" y="1971"/>
                      </a:lnTo>
                      <a:lnTo>
                        <a:pt x="480" y="1971"/>
                      </a:lnTo>
                      <a:lnTo>
                        <a:pt x="512" y="1956"/>
                      </a:lnTo>
                      <a:lnTo>
                        <a:pt x="528" y="1941"/>
                      </a:lnTo>
                      <a:lnTo>
                        <a:pt x="545" y="1927"/>
                      </a:lnTo>
                      <a:lnTo>
                        <a:pt x="528" y="1882"/>
                      </a:lnTo>
                      <a:lnTo>
                        <a:pt x="528" y="1869"/>
                      </a:lnTo>
                      <a:lnTo>
                        <a:pt x="593" y="1882"/>
                      </a:lnTo>
                      <a:lnTo>
                        <a:pt x="641" y="1897"/>
                      </a:lnTo>
                      <a:lnTo>
                        <a:pt x="752" y="1956"/>
                      </a:lnTo>
                      <a:lnTo>
                        <a:pt x="721" y="1956"/>
                      </a:lnTo>
                      <a:lnTo>
                        <a:pt x="689" y="1956"/>
                      </a:lnTo>
                      <a:lnTo>
                        <a:pt x="625" y="1984"/>
                      </a:lnTo>
                      <a:lnTo>
                        <a:pt x="545" y="2014"/>
                      </a:lnTo>
                      <a:lnTo>
                        <a:pt x="480" y="2042"/>
                      </a:lnTo>
                      <a:lnTo>
                        <a:pt x="447" y="2042"/>
                      </a:lnTo>
                      <a:lnTo>
                        <a:pt x="416" y="2027"/>
                      </a:lnTo>
                      <a:lnTo>
                        <a:pt x="384" y="1999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6" name="Freeform 149">
                  <a:extLst>
                    <a:ext uri="{FF2B5EF4-FFF2-40B4-BE49-F238E27FC236}">
                      <a16:creationId xmlns:a16="http://schemas.microsoft.com/office/drawing/2014/main" id="{DB1A00E6-900A-4D74-A1A1-30326DA15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" y="4103"/>
                  <a:ext cx="654" cy="127"/>
                </a:xfrm>
                <a:custGeom>
                  <a:avLst/>
                  <a:gdLst>
                    <a:gd name="T0" fmla="*/ 0 w 2197"/>
                    <a:gd name="T1" fmla="*/ 0 h 783"/>
                    <a:gd name="T2" fmla="*/ 0 w 2197"/>
                    <a:gd name="T3" fmla="*/ 0 h 783"/>
                    <a:gd name="T4" fmla="*/ 0 w 2197"/>
                    <a:gd name="T5" fmla="*/ 0 h 783"/>
                    <a:gd name="T6" fmla="*/ 0 w 2197"/>
                    <a:gd name="T7" fmla="*/ 0 h 783"/>
                    <a:gd name="T8" fmla="*/ 0 w 2197"/>
                    <a:gd name="T9" fmla="*/ 0 h 783"/>
                    <a:gd name="T10" fmla="*/ 0 w 2197"/>
                    <a:gd name="T11" fmla="*/ 0 h 783"/>
                    <a:gd name="T12" fmla="*/ 0 w 2197"/>
                    <a:gd name="T13" fmla="*/ 0 h 783"/>
                    <a:gd name="T14" fmla="*/ 0 w 2197"/>
                    <a:gd name="T15" fmla="*/ 0 h 783"/>
                    <a:gd name="T16" fmla="*/ 0 w 2197"/>
                    <a:gd name="T17" fmla="*/ 0 h 783"/>
                    <a:gd name="T18" fmla="*/ 0 w 2197"/>
                    <a:gd name="T19" fmla="*/ 0 h 783"/>
                    <a:gd name="T20" fmla="*/ 0 w 2197"/>
                    <a:gd name="T21" fmla="*/ 0 h 783"/>
                    <a:gd name="T22" fmla="*/ 0 w 2197"/>
                    <a:gd name="T23" fmla="*/ 0 h 783"/>
                    <a:gd name="T24" fmla="*/ 0 w 2197"/>
                    <a:gd name="T25" fmla="*/ 0 h 783"/>
                    <a:gd name="T26" fmla="*/ 0 w 2197"/>
                    <a:gd name="T27" fmla="*/ 0 h 783"/>
                    <a:gd name="T28" fmla="*/ 0 w 2197"/>
                    <a:gd name="T29" fmla="*/ 0 h 783"/>
                    <a:gd name="T30" fmla="*/ 0 w 2197"/>
                    <a:gd name="T31" fmla="*/ 0 h 783"/>
                    <a:gd name="T32" fmla="*/ 0 w 2197"/>
                    <a:gd name="T33" fmla="*/ 0 h 783"/>
                    <a:gd name="T34" fmla="*/ 0 w 2197"/>
                    <a:gd name="T35" fmla="*/ 0 h 783"/>
                    <a:gd name="T36" fmla="*/ 0 w 2197"/>
                    <a:gd name="T37" fmla="*/ 0 h 783"/>
                    <a:gd name="T38" fmla="*/ 0 w 2197"/>
                    <a:gd name="T39" fmla="*/ 0 h 783"/>
                    <a:gd name="T40" fmla="*/ 0 w 2197"/>
                    <a:gd name="T41" fmla="*/ 0 h 783"/>
                    <a:gd name="T42" fmla="*/ 0 w 2197"/>
                    <a:gd name="T43" fmla="*/ 0 h 783"/>
                    <a:gd name="T44" fmla="*/ 0 w 2197"/>
                    <a:gd name="T45" fmla="*/ 0 h 783"/>
                    <a:gd name="T46" fmla="*/ 0 w 2197"/>
                    <a:gd name="T47" fmla="*/ 0 h 783"/>
                    <a:gd name="T48" fmla="*/ 0 w 2197"/>
                    <a:gd name="T49" fmla="*/ 0 h 783"/>
                    <a:gd name="T50" fmla="*/ 0 w 2197"/>
                    <a:gd name="T51" fmla="*/ 0 h 783"/>
                    <a:gd name="T52" fmla="*/ 0 w 2197"/>
                    <a:gd name="T53" fmla="*/ 0 h 783"/>
                    <a:gd name="T54" fmla="*/ 0 w 2197"/>
                    <a:gd name="T55" fmla="*/ 0 h 783"/>
                    <a:gd name="T56" fmla="*/ 0 w 2197"/>
                    <a:gd name="T57" fmla="*/ 0 h 783"/>
                    <a:gd name="T58" fmla="*/ 0 w 2197"/>
                    <a:gd name="T59" fmla="*/ 0 h 783"/>
                    <a:gd name="T60" fmla="*/ 0 w 2197"/>
                    <a:gd name="T61" fmla="*/ 0 h 783"/>
                    <a:gd name="T62" fmla="*/ 0 w 2197"/>
                    <a:gd name="T63" fmla="*/ 0 h 783"/>
                    <a:gd name="T64" fmla="*/ 0 w 2197"/>
                    <a:gd name="T65" fmla="*/ 0 h 783"/>
                    <a:gd name="T66" fmla="*/ 0 w 2197"/>
                    <a:gd name="T67" fmla="*/ 0 h 783"/>
                    <a:gd name="T68" fmla="*/ 0 w 2197"/>
                    <a:gd name="T69" fmla="*/ 0 h 783"/>
                    <a:gd name="T70" fmla="*/ 0 w 2197"/>
                    <a:gd name="T71" fmla="*/ 0 h 7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97" h="783">
                      <a:moveTo>
                        <a:pt x="17" y="768"/>
                      </a:moveTo>
                      <a:lnTo>
                        <a:pt x="0" y="740"/>
                      </a:lnTo>
                      <a:lnTo>
                        <a:pt x="242" y="740"/>
                      </a:lnTo>
                      <a:lnTo>
                        <a:pt x="1027" y="753"/>
                      </a:lnTo>
                      <a:lnTo>
                        <a:pt x="1138" y="740"/>
                      </a:lnTo>
                      <a:lnTo>
                        <a:pt x="1155" y="740"/>
                      </a:lnTo>
                      <a:lnTo>
                        <a:pt x="1155" y="551"/>
                      </a:lnTo>
                      <a:lnTo>
                        <a:pt x="1155" y="536"/>
                      </a:lnTo>
                      <a:lnTo>
                        <a:pt x="1395" y="536"/>
                      </a:lnTo>
                      <a:lnTo>
                        <a:pt x="1508" y="521"/>
                      </a:lnTo>
                      <a:lnTo>
                        <a:pt x="1604" y="508"/>
                      </a:lnTo>
                      <a:lnTo>
                        <a:pt x="1716" y="478"/>
                      </a:lnTo>
                      <a:lnTo>
                        <a:pt x="1812" y="434"/>
                      </a:lnTo>
                      <a:lnTo>
                        <a:pt x="1909" y="377"/>
                      </a:lnTo>
                      <a:lnTo>
                        <a:pt x="1988" y="319"/>
                      </a:lnTo>
                      <a:lnTo>
                        <a:pt x="2053" y="247"/>
                      </a:lnTo>
                      <a:lnTo>
                        <a:pt x="2117" y="159"/>
                      </a:lnTo>
                      <a:lnTo>
                        <a:pt x="2180" y="0"/>
                      </a:lnTo>
                      <a:lnTo>
                        <a:pt x="2197" y="15"/>
                      </a:lnTo>
                      <a:lnTo>
                        <a:pt x="2197" y="43"/>
                      </a:lnTo>
                      <a:lnTo>
                        <a:pt x="2180" y="87"/>
                      </a:lnTo>
                      <a:lnTo>
                        <a:pt x="2165" y="159"/>
                      </a:lnTo>
                      <a:lnTo>
                        <a:pt x="2117" y="217"/>
                      </a:lnTo>
                      <a:lnTo>
                        <a:pt x="2053" y="291"/>
                      </a:lnTo>
                      <a:lnTo>
                        <a:pt x="2005" y="347"/>
                      </a:lnTo>
                      <a:lnTo>
                        <a:pt x="1940" y="406"/>
                      </a:lnTo>
                      <a:lnTo>
                        <a:pt x="1861" y="449"/>
                      </a:lnTo>
                      <a:lnTo>
                        <a:pt x="1781" y="493"/>
                      </a:lnTo>
                      <a:lnTo>
                        <a:pt x="1700" y="508"/>
                      </a:lnTo>
                      <a:lnTo>
                        <a:pt x="1556" y="551"/>
                      </a:lnTo>
                      <a:lnTo>
                        <a:pt x="1491" y="564"/>
                      </a:lnTo>
                      <a:lnTo>
                        <a:pt x="1412" y="564"/>
                      </a:lnTo>
                      <a:lnTo>
                        <a:pt x="1203" y="579"/>
                      </a:lnTo>
                      <a:lnTo>
                        <a:pt x="1188" y="594"/>
                      </a:lnTo>
                      <a:lnTo>
                        <a:pt x="1188" y="783"/>
                      </a:lnTo>
                      <a:lnTo>
                        <a:pt x="17" y="76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7" name="Freeform 150">
                  <a:extLst>
                    <a:ext uri="{FF2B5EF4-FFF2-40B4-BE49-F238E27FC236}">
                      <a16:creationId xmlns:a16="http://schemas.microsoft.com/office/drawing/2014/main" id="{943DFD1F-2EF3-4A17-B5AF-14AA775981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98" y="4225"/>
                  <a:ext cx="15" cy="3"/>
                </a:xfrm>
                <a:custGeom>
                  <a:avLst/>
                  <a:gdLst>
                    <a:gd name="T0" fmla="*/ 0 w 48"/>
                    <a:gd name="T1" fmla="*/ 0 h 15"/>
                    <a:gd name="T2" fmla="*/ 0 w 48"/>
                    <a:gd name="T3" fmla="*/ 0 h 15"/>
                    <a:gd name="T4" fmla="*/ 0 w 48"/>
                    <a:gd name="T5" fmla="*/ 0 h 15"/>
                    <a:gd name="T6" fmla="*/ 0 w 48"/>
                    <a:gd name="T7" fmla="*/ 0 h 15"/>
                    <a:gd name="T8" fmla="*/ 0 w 48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15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48" y="0"/>
                      </a:lnTo>
                      <a:lnTo>
                        <a:pt x="3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8" name="Freeform 151">
                  <a:extLst>
                    <a:ext uri="{FF2B5EF4-FFF2-40B4-BE49-F238E27FC236}">
                      <a16:creationId xmlns:a16="http://schemas.microsoft.com/office/drawing/2014/main" id="{A44C1E2B-DC73-4CB0-928E-774CFC8A4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4" y="4060"/>
                  <a:ext cx="674" cy="160"/>
                </a:xfrm>
                <a:custGeom>
                  <a:avLst/>
                  <a:gdLst>
                    <a:gd name="T0" fmla="*/ 0 w 2261"/>
                    <a:gd name="T1" fmla="*/ 0 h 985"/>
                    <a:gd name="T2" fmla="*/ 0 w 2261"/>
                    <a:gd name="T3" fmla="*/ 0 h 985"/>
                    <a:gd name="T4" fmla="*/ 0 w 2261"/>
                    <a:gd name="T5" fmla="*/ 0 h 985"/>
                    <a:gd name="T6" fmla="*/ 0 w 2261"/>
                    <a:gd name="T7" fmla="*/ 0 h 985"/>
                    <a:gd name="T8" fmla="*/ 0 w 2261"/>
                    <a:gd name="T9" fmla="*/ 0 h 985"/>
                    <a:gd name="T10" fmla="*/ 0 w 2261"/>
                    <a:gd name="T11" fmla="*/ 0 h 985"/>
                    <a:gd name="T12" fmla="*/ 0 w 2261"/>
                    <a:gd name="T13" fmla="*/ 0 h 985"/>
                    <a:gd name="T14" fmla="*/ 0 w 2261"/>
                    <a:gd name="T15" fmla="*/ 0 h 985"/>
                    <a:gd name="T16" fmla="*/ 0 w 2261"/>
                    <a:gd name="T17" fmla="*/ 0 h 985"/>
                    <a:gd name="T18" fmla="*/ 0 w 2261"/>
                    <a:gd name="T19" fmla="*/ 0 h 985"/>
                    <a:gd name="T20" fmla="*/ 0 w 2261"/>
                    <a:gd name="T21" fmla="*/ 0 h 985"/>
                    <a:gd name="T22" fmla="*/ 0 w 2261"/>
                    <a:gd name="T23" fmla="*/ 0 h 985"/>
                    <a:gd name="T24" fmla="*/ 0 w 2261"/>
                    <a:gd name="T25" fmla="*/ 0 h 985"/>
                    <a:gd name="T26" fmla="*/ 0 w 2261"/>
                    <a:gd name="T27" fmla="*/ 0 h 985"/>
                    <a:gd name="T28" fmla="*/ 0 w 2261"/>
                    <a:gd name="T29" fmla="*/ 0 h 985"/>
                    <a:gd name="T30" fmla="*/ 0 w 2261"/>
                    <a:gd name="T31" fmla="*/ 0 h 985"/>
                    <a:gd name="T32" fmla="*/ 0 w 2261"/>
                    <a:gd name="T33" fmla="*/ 0 h 985"/>
                    <a:gd name="T34" fmla="*/ 0 w 2261"/>
                    <a:gd name="T35" fmla="*/ 0 h 985"/>
                    <a:gd name="T36" fmla="*/ 0 w 2261"/>
                    <a:gd name="T37" fmla="*/ 0 h 985"/>
                    <a:gd name="T38" fmla="*/ 0 w 2261"/>
                    <a:gd name="T39" fmla="*/ 0 h 985"/>
                    <a:gd name="T40" fmla="*/ 0 w 2261"/>
                    <a:gd name="T41" fmla="*/ 0 h 985"/>
                    <a:gd name="T42" fmla="*/ 0 w 2261"/>
                    <a:gd name="T43" fmla="*/ 0 h 985"/>
                    <a:gd name="T44" fmla="*/ 0 w 2261"/>
                    <a:gd name="T45" fmla="*/ 0 h 985"/>
                    <a:gd name="T46" fmla="*/ 0 w 2261"/>
                    <a:gd name="T47" fmla="*/ 0 h 985"/>
                    <a:gd name="T48" fmla="*/ 0 w 2261"/>
                    <a:gd name="T49" fmla="*/ 0 h 985"/>
                    <a:gd name="T50" fmla="*/ 0 w 2261"/>
                    <a:gd name="T51" fmla="*/ 0 h 985"/>
                    <a:gd name="T52" fmla="*/ 0 w 2261"/>
                    <a:gd name="T53" fmla="*/ 0 h 985"/>
                    <a:gd name="T54" fmla="*/ 0 w 2261"/>
                    <a:gd name="T55" fmla="*/ 0 h 985"/>
                    <a:gd name="T56" fmla="*/ 0 w 2261"/>
                    <a:gd name="T57" fmla="*/ 0 h 985"/>
                    <a:gd name="T58" fmla="*/ 0 w 2261"/>
                    <a:gd name="T59" fmla="*/ 0 h 985"/>
                    <a:gd name="T60" fmla="*/ 0 w 2261"/>
                    <a:gd name="T61" fmla="*/ 0 h 985"/>
                    <a:gd name="T62" fmla="*/ 0 w 2261"/>
                    <a:gd name="T63" fmla="*/ 0 h 985"/>
                    <a:gd name="T64" fmla="*/ 0 w 2261"/>
                    <a:gd name="T65" fmla="*/ 0 h 985"/>
                    <a:gd name="T66" fmla="*/ 0 w 2261"/>
                    <a:gd name="T67" fmla="*/ 0 h 985"/>
                    <a:gd name="T68" fmla="*/ 0 w 2261"/>
                    <a:gd name="T69" fmla="*/ 0 h 985"/>
                    <a:gd name="T70" fmla="*/ 0 w 2261"/>
                    <a:gd name="T71" fmla="*/ 0 h 985"/>
                    <a:gd name="T72" fmla="*/ 0 w 2261"/>
                    <a:gd name="T73" fmla="*/ 0 h 985"/>
                    <a:gd name="T74" fmla="*/ 0 w 2261"/>
                    <a:gd name="T75" fmla="*/ 0 h 985"/>
                    <a:gd name="T76" fmla="*/ 0 w 2261"/>
                    <a:gd name="T77" fmla="*/ 0 h 985"/>
                    <a:gd name="T78" fmla="*/ 0 w 2261"/>
                    <a:gd name="T79" fmla="*/ 0 h 985"/>
                    <a:gd name="T80" fmla="*/ 0 w 2261"/>
                    <a:gd name="T81" fmla="*/ 0 h 985"/>
                    <a:gd name="T82" fmla="*/ 0 w 2261"/>
                    <a:gd name="T83" fmla="*/ 0 h 985"/>
                    <a:gd name="T84" fmla="*/ 0 w 2261"/>
                    <a:gd name="T85" fmla="*/ 0 h 98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61" h="985">
                      <a:moveTo>
                        <a:pt x="0" y="956"/>
                      </a:moveTo>
                      <a:lnTo>
                        <a:pt x="17" y="926"/>
                      </a:lnTo>
                      <a:lnTo>
                        <a:pt x="113" y="911"/>
                      </a:lnTo>
                      <a:lnTo>
                        <a:pt x="1138" y="926"/>
                      </a:lnTo>
                      <a:lnTo>
                        <a:pt x="1138" y="911"/>
                      </a:lnTo>
                      <a:lnTo>
                        <a:pt x="1155" y="709"/>
                      </a:lnTo>
                      <a:lnTo>
                        <a:pt x="1395" y="709"/>
                      </a:lnTo>
                      <a:lnTo>
                        <a:pt x="1524" y="694"/>
                      </a:lnTo>
                      <a:lnTo>
                        <a:pt x="1635" y="681"/>
                      </a:lnTo>
                      <a:lnTo>
                        <a:pt x="1748" y="651"/>
                      </a:lnTo>
                      <a:lnTo>
                        <a:pt x="1844" y="607"/>
                      </a:lnTo>
                      <a:lnTo>
                        <a:pt x="1940" y="551"/>
                      </a:lnTo>
                      <a:lnTo>
                        <a:pt x="1988" y="520"/>
                      </a:lnTo>
                      <a:lnTo>
                        <a:pt x="2036" y="477"/>
                      </a:lnTo>
                      <a:lnTo>
                        <a:pt x="2069" y="419"/>
                      </a:lnTo>
                      <a:lnTo>
                        <a:pt x="2117" y="362"/>
                      </a:lnTo>
                      <a:lnTo>
                        <a:pt x="2149" y="303"/>
                      </a:lnTo>
                      <a:lnTo>
                        <a:pt x="2165" y="245"/>
                      </a:lnTo>
                      <a:lnTo>
                        <a:pt x="2197" y="130"/>
                      </a:lnTo>
                      <a:lnTo>
                        <a:pt x="2213" y="0"/>
                      </a:lnTo>
                      <a:lnTo>
                        <a:pt x="2245" y="0"/>
                      </a:lnTo>
                      <a:lnTo>
                        <a:pt x="2261" y="15"/>
                      </a:lnTo>
                      <a:lnTo>
                        <a:pt x="2261" y="71"/>
                      </a:lnTo>
                      <a:lnTo>
                        <a:pt x="2261" y="130"/>
                      </a:lnTo>
                      <a:lnTo>
                        <a:pt x="2261" y="202"/>
                      </a:lnTo>
                      <a:lnTo>
                        <a:pt x="2228" y="260"/>
                      </a:lnTo>
                      <a:lnTo>
                        <a:pt x="2180" y="390"/>
                      </a:lnTo>
                      <a:lnTo>
                        <a:pt x="2117" y="492"/>
                      </a:lnTo>
                      <a:lnTo>
                        <a:pt x="2053" y="564"/>
                      </a:lnTo>
                      <a:lnTo>
                        <a:pt x="1973" y="622"/>
                      </a:lnTo>
                      <a:lnTo>
                        <a:pt x="1892" y="666"/>
                      </a:lnTo>
                      <a:lnTo>
                        <a:pt x="1812" y="709"/>
                      </a:lnTo>
                      <a:lnTo>
                        <a:pt x="1716" y="738"/>
                      </a:lnTo>
                      <a:lnTo>
                        <a:pt x="1635" y="753"/>
                      </a:lnTo>
                      <a:lnTo>
                        <a:pt x="1539" y="768"/>
                      </a:lnTo>
                      <a:lnTo>
                        <a:pt x="1443" y="768"/>
                      </a:lnTo>
                      <a:lnTo>
                        <a:pt x="1332" y="768"/>
                      </a:lnTo>
                      <a:lnTo>
                        <a:pt x="1234" y="768"/>
                      </a:lnTo>
                      <a:lnTo>
                        <a:pt x="1219" y="768"/>
                      </a:lnTo>
                      <a:lnTo>
                        <a:pt x="1219" y="985"/>
                      </a:lnTo>
                      <a:lnTo>
                        <a:pt x="1203" y="985"/>
                      </a:lnTo>
                      <a:lnTo>
                        <a:pt x="17" y="970"/>
                      </a:lnTo>
                      <a:lnTo>
                        <a:pt x="0" y="95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9" name="Freeform 152">
                  <a:extLst>
                    <a:ext uri="{FF2B5EF4-FFF2-40B4-BE49-F238E27FC236}">
                      <a16:creationId xmlns:a16="http://schemas.microsoft.com/office/drawing/2014/main" id="{BBE11E24-B012-428F-ACDA-624E4AAD0E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32" y="4168"/>
                  <a:ext cx="19" cy="46"/>
                </a:xfrm>
                <a:custGeom>
                  <a:avLst/>
                  <a:gdLst>
                    <a:gd name="T0" fmla="*/ 0 w 64"/>
                    <a:gd name="T1" fmla="*/ 0 h 275"/>
                    <a:gd name="T2" fmla="*/ 0 w 64"/>
                    <a:gd name="T3" fmla="*/ 0 h 275"/>
                    <a:gd name="T4" fmla="*/ 0 w 64"/>
                    <a:gd name="T5" fmla="*/ 0 h 275"/>
                    <a:gd name="T6" fmla="*/ 0 w 64"/>
                    <a:gd name="T7" fmla="*/ 0 h 275"/>
                    <a:gd name="T8" fmla="*/ 0 w 64"/>
                    <a:gd name="T9" fmla="*/ 0 h 275"/>
                    <a:gd name="T10" fmla="*/ 0 w 64"/>
                    <a:gd name="T11" fmla="*/ 0 h 275"/>
                    <a:gd name="T12" fmla="*/ 0 w 64"/>
                    <a:gd name="T13" fmla="*/ 0 h 275"/>
                    <a:gd name="T14" fmla="*/ 0 w 64"/>
                    <a:gd name="T15" fmla="*/ 0 h 275"/>
                    <a:gd name="T16" fmla="*/ 0 w 64"/>
                    <a:gd name="T17" fmla="*/ 0 h 275"/>
                    <a:gd name="T18" fmla="*/ 0 w 64"/>
                    <a:gd name="T19" fmla="*/ 0 h 275"/>
                    <a:gd name="T20" fmla="*/ 0 w 64"/>
                    <a:gd name="T21" fmla="*/ 0 h 275"/>
                    <a:gd name="T22" fmla="*/ 0 w 64"/>
                    <a:gd name="T23" fmla="*/ 0 h 275"/>
                    <a:gd name="T24" fmla="*/ 0 w 64"/>
                    <a:gd name="T25" fmla="*/ 0 h 275"/>
                    <a:gd name="T26" fmla="*/ 0 w 64"/>
                    <a:gd name="T27" fmla="*/ 0 h 2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" h="275">
                      <a:moveTo>
                        <a:pt x="48" y="217"/>
                      </a:moveTo>
                      <a:lnTo>
                        <a:pt x="48" y="158"/>
                      </a:lnTo>
                      <a:lnTo>
                        <a:pt x="31" y="102"/>
                      </a:lnTo>
                      <a:lnTo>
                        <a:pt x="16" y="58"/>
                      </a:ln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31" y="58"/>
                      </a:lnTo>
                      <a:lnTo>
                        <a:pt x="64" y="115"/>
                      </a:lnTo>
                      <a:lnTo>
                        <a:pt x="64" y="188"/>
                      </a:lnTo>
                      <a:lnTo>
                        <a:pt x="48" y="260"/>
                      </a:lnTo>
                      <a:lnTo>
                        <a:pt x="31" y="275"/>
                      </a:lnTo>
                      <a:lnTo>
                        <a:pt x="31" y="260"/>
                      </a:lnTo>
                      <a:lnTo>
                        <a:pt x="31" y="245"/>
                      </a:lnTo>
                      <a:lnTo>
                        <a:pt x="48" y="2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0" name="Freeform 153">
                  <a:extLst>
                    <a:ext uri="{FF2B5EF4-FFF2-40B4-BE49-F238E27FC236}">
                      <a16:creationId xmlns:a16="http://schemas.microsoft.com/office/drawing/2014/main" id="{F60800F1-3885-4D08-8F22-B6853C9014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9" y="4129"/>
                  <a:ext cx="172" cy="85"/>
                </a:xfrm>
                <a:custGeom>
                  <a:avLst/>
                  <a:gdLst>
                    <a:gd name="T0" fmla="*/ 0 w 577"/>
                    <a:gd name="T1" fmla="*/ 0 h 522"/>
                    <a:gd name="T2" fmla="*/ 0 w 577"/>
                    <a:gd name="T3" fmla="*/ 0 h 522"/>
                    <a:gd name="T4" fmla="*/ 0 w 577"/>
                    <a:gd name="T5" fmla="*/ 0 h 522"/>
                    <a:gd name="T6" fmla="*/ 0 w 577"/>
                    <a:gd name="T7" fmla="*/ 0 h 522"/>
                    <a:gd name="T8" fmla="*/ 0 w 577"/>
                    <a:gd name="T9" fmla="*/ 0 h 522"/>
                    <a:gd name="T10" fmla="*/ 0 w 577"/>
                    <a:gd name="T11" fmla="*/ 0 h 522"/>
                    <a:gd name="T12" fmla="*/ 0 w 577"/>
                    <a:gd name="T13" fmla="*/ 0 h 522"/>
                    <a:gd name="T14" fmla="*/ 0 w 577"/>
                    <a:gd name="T15" fmla="*/ 0 h 522"/>
                    <a:gd name="T16" fmla="*/ 0 w 577"/>
                    <a:gd name="T17" fmla="*/ 0 h 522"/>
                    <a:gd name="T18" fmla="*/ 0 w 577"/>
                    <a:gd name="T19" fmla="*/ 0 h 522"/>
                    <a:gd name="T20" fmla="*/ 0 w 577"/>
                    <a:gd name="T21" fmla="*/ 0 h 522"/>
                    <a:gd name="T22" fmla="*/ 0 w 577"/>
                    <a:gd name="T23" fmla="*/ 0 h 522"/>
                    <a:gd name="T24" fmla="*/ 0 w 577"/>
                    <a:gd name="T25" fmla="*/ 0 h 522"/>
                    <a:gd name="T26" fmla="*/ 0 w 577"/>
                    <a:gd name="T27" fmla="*/ 0 h 522"/>
                    <a:gd name="T28" fmla="*/ 0 w 577"/>
                    <a:gd name="T29" fmla="*/ 0 h 522"/>
                    <a:gd name="T30" fmla="*/ 0 w 577"/>
                    <a:gd name="T31" fmla="*/ 0 h 522"/>
                    <a:gd name="T32" fmla="*/ 0 w 577"/>
                    <a:gd name="T33" fmla="*/ 0 h 522"/>
                    <a:gd name="T34" fmla="*/ 0 w 577"/>
                    <a:gd name="T35" fmla="*/ 0 h 522"/>
                    <a:gd name="T36" fmla="*/ 0 w 577"/>
                    <a:gd name="T37" fmla="*/ 0 h 522"/>
                    <a:gd name="T38" fmla="*/ 0 w 577"/>
                    <a:gd name="T39" fmla="*/ 0 h 522"/>
                    <a:gd name="T40" fmla="*/ 0 w 577"/>
                    <a:gd name="T41" fmla="*/ 0 h 522"/>
                    <a:gd name="T42" fmla="*/ 0 w 577"/>
                    <a:gd name="T43" fmla="*/ 0 h 522"/>
                    <a:gd name="T44" fmla="*/ 0 w 577"/>
                    <a:gd name="T45" fmla="*/ 0 h 522"/>
                    <a:gd name="T46" fmla="*/ 0 w 577"/>
                    <a:gd name="T47" fmla="*/ 0 h 522"/>
                    <a:gd name="T48" fmla="*/ 0 w 577"/>
                    <a:gd name="T49" fmla="*/ 0 h 522"/>
                    <a:gd name="T50" fmla="*/ 0 w 577"/>
                    <a:gd name="T51" fmla="*/ 0 h 522"/>
                    <a:gd name="T52" fmla="*/ 0 w 577"/>
                    <a:gd name="T53" fmla="*/ 0 h 522"/>
                    <a:gd name="T54" fmla="*/ 0 w 577"/>
                    <a:gd name="T55" fmla="*/ 0 h 522"/>
                    <a:gd name="T56" fmla="*/ 0 w 577"/>
                    <a:gd name="T57" fmla="*/ 0 h 522"/>
                    <a:gd name="T58" fmla="*/ 0 w 577"/>
                    <a:gd name="T59" fmla="*/ 0 h 522"/>
                    <a:gd name="T60" fmla="*/ 0 w 577"/>
                    <a:gd name="T61" fmla="*/ 0 h 522"/>
                    <a:gd name="T62" fmla="*/ 0 w 577"/>
                    <a:gd name="T63" fmla="*/ 0 h 522"/>
                    <a:gd name="T64" fmla="*/ 0 w 577"/>
                    <a:gd name="T65" fmla="*/ 0 h 522"/>
                    <a:gd name="T66" fmla="*/ 0 w 577"/>
                    <a:gd name="T67" fmla="*/ 0 h 522"/>
                    <a:gd name="T68" fmla="*/ 0 w 577"/>
                    <a:gd name="T69" fmla="*/ 0 h 522"/>
                    <a:gd name="T70" fmla="*/ 0 w 577"/>
                    <a:gd name="T71" fmla="*/ 0 h 522"/>
                    <a:gd name="T72" fmla="*/ 0 w 577"/>
                    <a:gd name="T73" fmla="*/ 0 h 522"/>
                    <a:gd name="T74" fmla="*/ 0 w 577"/>
                    <a:gd name="T75" fmla="*/ 0 h 522"/>
                    <a:gd name="T76" fmla="*/ 0 w 577"/>
                    <a:gd name="T77" fmla="*/ 0 h 522"/>
                    <a:gd name="T78" fmla="*/ 0 w 577"/>
                    <a:gd name="T79" fmla="*/ 0 h 522"/>
                    <a:gd name="T80" fmla="*/ 0 w 577"/>
                    <a:gd name="T81" fmla="*/ 0 h 522"/>
                    <a:gd name="T82" fmla="*/ 0 w 577"/>
                    <a:gd name="T83" fmla="*/ 0 h 522"/>
                    <a:gd name="T84" fmla="*/ 0 w 577"/>
                    <a:gd name="T85" fmla="*/ 0 h 522"/>
                    <a:gd name="T86" fmla="*/ 0 w 577"/>
                    <a:gd name="T87" fmla="*/ 0 h 522"/>
                    <a:gd name="T88" fmla="*/ 0 w 577"/>
                    <a:gd name="T89" fmla="*/ 0 h 522"/>
                    <a:gd name="T90" fmla="*/ 0 w 577"/>
                    <a:gd name="T91" fmla="*/ 0 h 522"/>
                    <a:gd name="T92" fmla="*/ 0 w 577"/>
                    <a:gd name="T93" fmla="*/ 0 h 522"/>
                    <a:gd name="T94" fmla="*/ 0 w 577"/>
                    <a:gd name="T95" fmla="*/ 0 h 522"/>
                    <a:gd name="T96" fmla="*/ 0 w 577"/>
                    <a:gd name="T97" fmla="*/ 0 h 522"/>
                    <a:gd name="T98" fmla="*/ 0 w 577"/>
                    <a:gd name="T99" fmla="*/ 0 h 522"/>
                    <a:gd name="T100" fmla="*/ 0 w 577"/>
                    <a:gd name="T101" fmla="*/ 0 h 522"/>
                    <a:gd name="T102" fmla="*/ 0 w 577"/>
                    <a:gd name="T103" fmla="*/ 0 h 522"/>
                    <a:gd name="T104" fmla="*/ 0 w 577"/>
                    <a:gd name="T105" fmla="*/ 0 h 522"/>
                    <a:gd name="T106" fmla="*/ 0 w 577"/>
                    <a:gd name="T107" fmla="*/ 0 h 522"/>
                    <a:gd name="T108" fmla="*/ 0 w 577"/>
                    <a:gd name="T109" fmla="*/ 0 h 522"/>
                    <a:gd name="T110" fmla="*/ 0 w 577"/>
                    <a:gd name="T111" fmla="*/ 0 h 522"/>
                    <a:gd name="T112" fmla="*/ 0 w 577"/>
                    <a:gd name="T113" fmla="*/ 0 h 522"/>
                    <a:gd name="T114" fmla="*/ 0 w 577"/>
                    <a:gd name="T115" fmla="*/ 0 h 522"/>
                    <a:gd name="T116" fmla="*/ 0 w 577"/>
                    <a:gd name="T117" fmla="*/ 0 h 522"/>
                    <a:gd name="T118" fmla="*/ 0 w 577"/>
                    <a:gd name="T119" fmla="*/ 0 h 522"/>
                    <a:gd name="T120" fmla="*/ 0 w 577"/>
                    <a:gd name="T121" fmla="*/ 0 h 52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577" h="522">
                      <a:moveTo>
                        <a:pt x="385" y="464"/>
                      </a:moveTo>
                      <a:lnTo>
                        <a:pt x="401" y="464"/>
                      </a:lnTo>
                      <a:lnTo>
                        <a:pt x="416" y="464"/>
                      </a:lnTo>
                      <a:lnTo>
                        <a:pt x="433" y="449"/>
                      </a:lnTo>
                      <a:lnTo>
                        <a:pt x="433" y="435"/>
                      </a:lnTo>
                      <a:lnTo>
                        <a:pt x="368" y="405"/>
                      </a:lnTo>
                      <a:lnTo>
                        <a:pt x="337" y="362"/>
                      </a:lnTo>
                      <a:lnTo>
                        <a:pt x="337" y="349"/>
                      </a:lnTo>
                      <a:lnTo>
                        <a:pt x="337" y="334"/>
                      </a:lnTo>
                      <a:lnTo>
                        <a:pt x="368" y="319"/>
                      </a:lnTo>
                      <a:lnTo>
                        <a:pt x="401" y="334"/>
                      </a:lnTo>
                      <a:lnTo>
                        <a:pt x="433" y="349"/>
                      </a:lnTo>
                      <a:lnTo>
                        <a:pt x="464" y="392"/>
                      </a:lnTo>
                      <a:lnTo>
                        <a:pt x="497" y="392"/>
                      </a:lnTo>
                      <a:lnTo>
                        <a:pt x="497" y="377"/>
                      </a:lnTo>
                      <a:lnTo>
                        <a:pt x="449" y="305"/>
                      </a:lnTo>
                      <a:lnTo>
                        <a:pt x="416" y="290"/>
                      </a:lnTo>
                      <a:lnTo>
                        <a:pt x="385" y="262"/>
                      </a:lnTo>
                      <a:lnTo>
                        <a:pt x="337" y="262"/>
                      </a:lnTo>
                      <a:lnTo>
                        <a:pt x="305" y="275"/>
                      </a:lnTo>
                      <a:lnTo>
                        <a:pt x="289" y="290"/>
                      </a:lnTo>
                      <a:lnTo>
                        <a:pt x="289" y="305"/>
                      </a:lnTo>
                      <a:lnTo>
                        <a:pt x="272" y="349"/>
                      </a:lnTo>
                      <a:lnTo>
                        <a:pt x="320" y="405"/>
                      </a:lnTo>
                      <a:lnTo>
                        <a:pt x="385" y="449"/>
                      </a:lnTo>
                      <a:lnTo>
                        <a:pt x="337" y="435"/>
                      </a:lnTo>
                      <a:lnTo>
                        <a:pt x="305" y="405"/>
                      </a:lnTo>
                      <a:lnTo>
                        <a:pt x="272" y="377"/>
                      </a:lnTo>
                      <a:lnTo>
                        <a:pt x="257" y="334"/>
                      </a:lnTo>
                      <a:lnTo>
                        <a:pt x="257" y="319"/>
                      </a:lnTo>
                      <a:lnTo>
                        <a:pt x="257" y="305"/>
                      </a:lnTo>
                      <a:lnTo>
                        <a:pt x="257" y="275"/>
                      </a:lnTo>
                      <a:lnTo>
                        <a:pt x="240" y="262"/>
                      </a:lnTo>
                      <a:lnTo>
                        <a:pt x="192" y="290"/>
                      </a:lnTo>
                      <a:lnTo>
                        <a:pt x="176" y="290"/>
                      </a:lnTo>
                      <a:lnTo>
                        <a:pt x="144" y="290"/>
                      </a:lnTo>
                      <a:lnTo>
                        <a:pt x="113" y="275"/>
                      </a:lnTo>
                      <a:lnTo>
                        <a:pt x="96" y="262"/>
                      </a:lnTo>
                      <a:lnTo>
                        <a:pt x="65" y="188"/>
                      </a:lnTo>
                      <a:lnTo>
                        <a:pt x="65" y="145"/>
                      </a:lnTo>
                      <a:lnTo>
                        <a:pt x="32" y="73"/>
                      </a:lnTo>
                      <a:lnTo>
                        <a:pt x="0" y="0"/>
                      </a:lnTo>
                      <a:lnTo>
                        <a:pt x="113" y="58"/>
                      </a:lnTo>
                      <a:lnTo>
                        <a:pt x="257" y="101"/>
                      </a:lnTo>
                      <a:lnTo>
                        <a:pt x="289" y="132"/>
                      </a:lnTo>
                      <a:lnTo>
                        <a:pt x="289" y="145"/>
                      </a:lnTo>
                      <a:lnTo>
                        <a:pt x="305" y="175"/>
                      </a:lnTo>
                      <a:lnTo>
                        <a:pt x="305" y="188"/>
                      </a:lnTo>
                      <a:lnTo>
                        <a:pt x="289" y="203"/>
                      </a:lnTo>
                      <a:lnTo>
                        <a:pt x="289" y="232"/>
                      </a:lnTo>
                      <a:lnTo>
                        <a:pt x="305" y="247"/>
                      </a:lnTo>
                      <a:lnTo>
                        <a:pt x="320" y="232"/>
                      </a:lnTo>
                      <a:lnTo>
                        <a:pt x="353" y="232"/>
                      </a:lnTo>
                      <a:lnTo>
                        <a:pt x="401" y="262"/>
                      </a:lnTo>
                      <a:lnTo>
                        <a:pt x="464" y="319"/>
                      </a:lnTo>
                      <a:lnTo>
                        <a:pt x="512" y="362"/>
                      </a:lnTo>
                      <a:lnTo>
                        <a:pt x="529" y="405"/>
                      </a:lnTo>
                      <a:lnTo>
                        <a:pt x="577" y="522"/>
                      </a:lnTo>
                      <a:lnTo>
                        <a:pt x="464" y="492"/>
                      </a:lnTo>
                      <a:lnTo>
                        <a:pt x="416" y="479"/>
                      </a:lnTo>
                      <a:lnTo>
                        <a:pt x="385" y="46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1" name="Freeform 154">
                  <a:extLst>
                    <a:ext uri="{FF2B5EF4-FFF2-40B4-BE49-F238E27FC236}">
                      <a16:creationId xmlns:a16="http://schemas.microsoft.com/office/drawing/2014/main" id="{101FFB80-80AF-4FBB-A5AD-DF9D74DC5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1" y="4204"/>
                  <a:ext cx="19" cy="7"/>
                </a:xfrm>
                <a:custGeom>
                  <a:avLst/>
                  <a:gdLst>
                    <a:gd name="T0" fmla="*/ 0 w 64"/>
                    <a:gd name="T1" fmla="*/ 0 h 43"/>
                    <a:gd name="T2" fmla="*/ 0 w 64"/>
                    <a:gd name="T3" fmla="*/ 0 h 43"/>
                    <a:gd name="T4" fmla="*/ 0 w 64"/>
                    <a:gd name="T5" fmla="*/ 0 h 43"/>
                    <a:gd name="T6" fmla="*/ 0 w 64"/>
                    <a:gd name="T7" fmla="*/ 0 h 43"/>
                    <a:gd name="T8" fmla="*/ 0 w 64"/>
                    <a:gd name="T9" fmla="*/ 0 h 43"/>
                    <a:gd name="T10" fmla="*/ 0 w 64"/>
                    <a:gd name="T11" fmla="*/ 0 h 43"/>
                    <a:gd name="T12" fmla="*/ 0 w 64"/>
                    <a:gd name="T13" fmla="*/ 0 h 43"/>
                    <a:gd name="T14" fmla="*/ 0 w 64"/>
                    <a:gd name="T15" fmla="*/ 0 h 43"/>
                    <a:gd name="T16" fmla="*/ 0 w 64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4" h="43">
                      <a:moveTo>
                        <a:pt x="0" y="28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4" y="15"/>
                      </a:lnTo>
                      <a:lnTo>
                        <a:pt x="48" y="28"/>
                      </a:lnTo>
                      <a:lnTo>
                        <a:pt x="31" y="43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2" name="Freeform 155">
                  <a:extLst>
                    <a:ext uri="{FF2B5EF4-FFF2-40B4-BE49-F238E27FC236}">
                      <a16:creationId xmlns:a16="http://schemas.microsoft.com/office/drawing/2014/main" id="{DFBC43C0-C525-41CD-A579-C3789946D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4173"/>
                  <a:ext cx="39" cy="31"/>
                </a:xfrm>
                <a:custGeom>
                  <a:avLst/>
                  <a:gdLst>
                    <a:gd name="T0" fmla="*/ 0 w 129"/>
                    <a:gd name="T1" fmla="*/ 0 h 189"/>
                    <a:gd name="T2" fmla="*/ 0 w 129"/>
                    <a:gd name="T3" fmla="*/ 0 h 189"/>
                    <a:gd name="T4" fmla="*/ 0 w 129"/>
                    <a:gd name="T5" fmla="*/ 0 h 189"/>
                    <a:gd name="T6" fmla="*/ 0 w 129"/>
                    <a:gd name="T7" fmla="*/ 0 h 189"/>
                    <a:gd name="T8" fmla="*/ 0 w 129"/>
                    <a:gd name="T9" fmla="*/ 0 h 189"/>
                    <a:gd name="T10" fmla="*/ 0 w 129"/>
                    <a:gd name="T11" fmla="*/ 0 h 189"/>
                    <a:gd name="T12" fmla="*/ 0 w 129"/>
                    <a:gd name="T13" fmla="*/ 0 h 189"/>
                    <a:gd name="T14" fmla="*/ 0 w 129"/>
                    <a:gd name="T15" fmla="*/ 0 h 189"/>
                    <a:gd name="T16" fmla="*/ 0 w 129"/>
                    <a:gd name="T17" fmla="*/ 0 h 189"/>
                    <a:gd name="T18" fmla="*/ 0 w 129"/>
                    <a:gd name="T19" fmla="*/ 0 h 189"/>
                    <a:gd name="T20" fmla="*/ 0 w 129"/>
                    <a:gd name="T21" fmla="*/ 0 h 189"/>
                    <a:gd name="T22" fmla="*/ 0 w 129"/>
                    <a:gd name="T23" fmla="*/ 0 h 189"/>
                    <a:gd name="T24" fmla="*/ 0 w 129"/>
                    <a:gd name="T25" fmla="*/ 0 h 189"/>
                    <a:gd name="T26" fmla="*/ 0 w 129"/>
                    <a:gd name="T27" fmla="*/ 0 h 189"/>
                    <a:gd name="T28" fmla="*/ 0 w 129"/>
                    <a:gd name="T29" fmla="*/ 0 h 189"/>
                    <a:gd name="T30" fmla="*/ 0 w 129"/>
                    <a:gd name="T31" fmla="*/ 0 h 189"/>
                    <a:gd name="T32" fmla="*/ 0 w 129"/>
                    <a:gd name="T33" fmla="*/ 0 h 189"/>
                    <a:gd name="T34" fmla="*/ 0 w 129"/>
                    <a:gd name="T35" fmla="*/ 0 h 189"/>
                    <a:gd name="T36" fmla="*/ 0 w 129"/>
                    <a:gd name="T37" fmla="*/ 0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9" h="189">
                      <a:moveTo>
                        <a:pt x="0" y="145"/>
                      </a:moveTo>
                      <a:lnTo>
                        <a:pt x="48" y="11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96" y="87"/>
                      </a:lnTo>
                      <a:lnTo>
                        <a:pt x="81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113" y="44"/>
                      </a:lnTo>
                      <a:lnTo>
                        <a:pt x="129" y="59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96" y="130"/>
                      </a:lnTo>
                      <a:lnTo>
                        <a:pt x="65" y="145"/>
                      </a:lnTo>
                      <a:lnTo>
                        <a:pt x="33" y="160"/>
                      </a:lnTo>
                      <a:lnTo>
                        <a:pt x="0" y="189"/>
                      </a:lnTo>
                      <a:lnTo>
                        <a:pt x="0" y="174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3" name="Freeform 156">
                  <a:extLst>
                    <a:ext uri="{FF2B5EF4-FFF2-40B4-BE49-F238E27FC236}">
                      <a16:creationId xmlns:a16="http://schemas.microsoft.com/office/drawing/2014/main" id="{C4726149-23CE-4C35-BACB-FD2AF9B597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" y="4197"/>
                  <a:ext cx="19" cy="7"/>
                </a:xfrm>
                <a:custGeom>
                  <a:avLst/>
                  <a:gdLst>
                    <a:gd name="T0" fmla="*/ 0 w 63"/>
                    <a:gd name="T1" fmla="*/ 0 h 44"/>
                    <a:gd name="T2" fmla="*/ 0 w 63"/>
                    <a:gd name="T3" fmla="*/ 0 h 44"/>
                    <a:gd name="T4" fmla="*/ 0 w 63"/>
                    <a:gd name="T5" fmla="*/ 0 h 44"/>
                    <a:gd name="T6" fmla="*/ 0 w 63"/>
                    <a:gd name="T7" fmla="*/ 0 h 44"/>
                    <a:gd name="T8" fmla="*/ 0 w 63"/>
                    <a:gd name="T9" fmla="*/ 0 h 44"/>
                    <a:gd name="T10" fmla="*/ 0 w 63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44">
                      <a:moveTo>
                        <a:pt x="0" y="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63" y="29"/>
                      </a:lnTo>
                      <a:lnTo>
                        <a:pt x="63" y="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4" name="Freeform 157">
                  <a:extLst>
                    <a:ext uri="{FF2B5EF4-FFF2-40B4-BE49-F238E27FC236}">
                      <a16:creationId xmlns:a16="http://schemas.microsoft.com/office/drawing/2014/main" id="{D4126D35-EE81-4FC9-83A5-EBFD9DCB7A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" y="4183"/>
                  <a:ext cx="42" cy="21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w 144"/>
                    <a:gd name="T19" fmla="*/ 0 h 130"/>
                    <a:gd name="T20" fmla="*/ 0 w 144"/>
                    <a:gd name="T21" fmla="*/ 0 h 130"/>
                    <a:gd name="T22" fmla="*/ 0 w 144"/>
                    <a:gd name="T23" fmla="*/ 0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4" h="130">
                      <a:moveTo>
                        <a:pt x="16" y="0"/>
                      </a:moveTo>
                      <a:lnTo>
                        <a:pt x="31" y="0"/>
                      </a:lnTo>
                      <a:lnTo>
                        <a:pt x="64" y="0"/>
                      </a:lnTo>
                      <a:lnTo>
                        <a:pt x="96" y="15"/>
                      </a:lnTo>
                      <a:lnTo>
                        <a:pt x="127" y="71"/>
                      </a:lnTo>
                      <a:lnTo>
                        <a:pt x="144" y="130"/>
                      </a:lnTo>
                      <a:lnTo>
                        <a:pt x="96" y="101"/>
                      </a:lnTo>
                      <a:lnTo>
                        <a:pt x="48" y="71"/>
                      </a:lnTo>
                      <a:lnTo>
                        <a:pt x="16" y="71"/>
                      </a:lnTo>
                      <a:lnTo>
                        <a:pt x="16" y="43"/>
                      </a:lnTo>
                      <a:lnTo>
                        <a:pt x="0" y="2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5" name="Freeform 158">
                  <a:extLst>
                    <a:ext uri="{FF2B5EF4-FFF2-40B4-BE49-F238E27FC236}">
                      <a16:creationId xmlns:a16="http://schemas.microsoft.com/office/drawing/2014/main" id="{978BC865-E149-413A-8BC6-B23B13185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6" name="Freeform 159">
                  <a:extLst>
                    <a:ext uri="{FF2B5EF4-FFF2-40B4-BE49-F238E27FC236}">
                      <a16:creationId xmlns:a16="http://schemas.microsoft.com/office/drawing/2014/main" id="{936CD5B3-6E38-4D16-ABBD-75E4CDA42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5" y="4173"/>
                  <a:ext cx="34" cy="28"/>
                </a:xfrm>
                <a:custGeom>
                  <a:avLst/>
                  <a:gdLst>
                    <a:gd name="T0" fmla="*/ 0 w 113"/>
                    <a:gd name="T1" fmla="*/ 0 h 174"/>
                    <a:gd name="T2" fmla="*/ 0 w 113"/>
                    <a:gd name="T3" fmla="*/ 0 h 174"/>
                    <a:gd name="T4" fmla="*/ 0 w 113"/>
                    <a:gd name="T5" fmla="*/ 0 h 174"/>
                    <a:gd name="T6" fmla="*/ 0 w 113"/>
                    <a:gd name="T7" fmla="*/ 0 h 174"/>
                    <a:gd name="T8" fmla="*/ 0 w 113"/>
                    <a:gd name="T9" fmla="*/ 0 h 174"/>
                    <a:gd name="T10" fmla="*/ 0 w 113"/>
                    <a:gd name="T11" fmla="*/ 0 h 174"/>
                    <a:gd name="T12" fmla="*/ 0 w 113"/>
                    <a:gd name="T13" fmla="*/ 0 h 174"/>
                    <a:gd name="T14" fmla="*/ 0 w 113"/>
                    <a:gd name="T15" fmla="*/ 0 h 174"/>
                    <a:gd name="T16" fmla="*/ 0 w 113"/>
                    <a:gd name="T17" fmla="*/ 0 h 174"/>
                    <a:gd name="T18" fmla="*/ 0 w 113"/>
                    <a:gd name="T19" fmla="*/ 0 h 174"/>
                    <a:gd name="T20" fmla="*/ 0 w 113"/>
                    <a:gd name="T21" fmla="*/ 0 h 174"/>
                    <a:gd name="T22" fmla="*/ 0 w 113"/>
                    <a:gd name="T23" fmla="*/ 0 h 174"/>
                    <a:gd name="T24" fmla="*/ 0 w 113"/>
                    <a:gd name="T25" fmla="*/ 0 h 174"/>
                    <a:gd name="T26" fmla="*/ 0 w 113"/>
                    <a:gd name="T27" fmla="*/ 0 h 174"/>
                    <a:gd name="T28" fmla="*/ 0 w 113"/>
                    <a:gd name="T29" fmla="*/ 0 h 174"/>
                    <a:gd name="T30" fmla="*/ 0 w 113"/>
                    <a:gd name="T31" fmla="*/ 0 h 174"/>
                    <a:gd name="T32" fmla="*/ 0 w 113"/>
                    <a:gd name="T33" fmla="*/ 0 h 174"/>
                    <a:gd name="T34" fmla="*/ 0 w 113"/>
                    <a:gd name="T35" fmla="*/ 0 h 174"/>
                    <a:gd name="T36" fmla="*/ 0 w 113"/>
                    <a:gd name="T37" fmla="*/ 0 h 174"/>
                    <a:gd name="T38" fmla="*/ 0 w 113"/>
                    <a:gd name="T39" fmla="*/ 0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13" h="174">
                      <a:moveTo>
                        <a:pt x="0" y="160"/>
                      </a:moveTo>
                      <a:lnTo>
                        <a:pt x="0" y="145"/>
                      </a:lnTo>
                      <a:lnTo>
                        <a:pt x="17" y="130"/>
                      </a:lnTo>
                      <a:lnTo>
                        <a:pt x="32" y="117"/>
                      </a:lnTo>
                      <a:lnTo>
                        <a:pt x="48" y="102"/>
                      </a:lnTo>
                      <a:lnTo>
                        <a:pt x="65" y="59"/>
                      </a:lnTo>
                      <a:lnTo>
                        <a:pt x="65" y="44"/>
                      </a:lnTo>
                      <a:lnTo>
                        <a:pt x="48" y="15"/>
                      </a:lnTo>
                      <a:lnTo>
                        <a:pt x="32" y="0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7" y="44"/>
                      </a:lnTo>
                      <a:lnTo>
                        <a:pt x="113" y="87"/>
                      </a:lnTo>
                      <a:lnTo>
                        <a:pt x="97" y="130"/>
                      </a:lnTo>
                      <a:lnTo>
                        <a:pt x="80" y="160"/>
                      </a:lnTo>
                      <a:lnTo>
                        <a:pt x="48" y="174"/>
                      </a:lnTo>
                      <a:lnTo>
                        <a:pt x="32" y="174"/>
                      </a:lnTo>
                      <a:lnTo>
                        <a:pt x="0" y="174"/>
                      </a:lnTo>
                      <a:lnTo>
                        <a:pt x="0" y="16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7" name="Freeform 160">
                  <a:extLst>
                    <a:ext uri="{FF2B5EF4-FFF2-40B4-BE49-F238E27FC236}">
                      <a16:creationId xmlns:a16="http://schemas.microsoft.com/office/drawing/2014/main" id="{747BB1F4-8DBF-4F8D-A7FD-AB3B4E26F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8" name="Freeform 161">
                  <a:extLst>
                    <a:ext uri="{FF2B5EF4-FFF2-40B4-BE49-F238E27FC236}">
                      <a16:creationId xmlns:a16="http://schemas.microsoft.com/office/drawing/2014/main" id="{3B19E8A6-2351-43C7-8B09-9B4E73395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" y="4173"/>
                  <a:ext cx="33" cy="26"/>
                </a:xfrm>
                <a:custGeom>
                  <a:avLst/>
                  <a:gdLst>
                    <a:gd name="T0" fmla="*/ 0 w 113"/>
                    <a:gd name="T1" fmla="*/ 0 h 160"/>
                    <a:gd name="T2" fmla="*/ 0 w 113"/>
                    <a:gd name="T3" fmla="*/ 0 h 160"/>
                    <a:gd name="T4" fmla="*/ 0 w 113"/>
                    <a:gd name="T5" fmla="*/ 0 h 160"/>
                    <a:gd name="T6" fmla="*/ 0 w 113"/>
                    <a:gd name="T7" fmla="*/ 0 h 160"/>
                    <a:gd name="T8" fmla="*/ 0 w 113"/>
                    <a:gd name="T9" fmla="*/ 0 h 160"/>
                    <a:gd name="T10" fmla="*/ 0 w 113"/>
                    <a:gd name="T11" fmla="*/ 0 h 160"/>
                    <a:gd name="T12" fmla="*/ 0 w 113"/>
                    <a:gd name="T13" fmla="*/ 0 h 160"/>
                    <a:gd name="T14" fmla="*/ 0 w 113"/>
                    <a:gd name="T15" fmla="*/ 0 h 160"/>
                    <a:gd name="T16" fmla="*/ 0 w 113"/>
                    <a:gd name="T17" fmla="*/ 0 h 160"/>
                    <a:gd name="T18" fmla="*/ 0 w 113"/>
                    <a:gd name="T19" fmla="*/ 0 h 160"/>
                    <a:gd name="T20" fmla="*/ 0 w 113"/>
                    <a:gd name="T21" fmla="*/ 0 h 160"/>
                    <a:gd name="T22" fmla="*/ 0 w 113"/>
                    <a:gd name="T23" fmla="*/ 0 h 160"/>
                    <a:gd name="T24" fmla="*/ 0 w 113"/>
                    <a:gd name="T25" fmla="*/ 0 h 160"/>
                    <a:gd name="T26" fmla="*/ 0 w 113"/>
                    <a:gd name="T27" fmla="*/ 0 h 160"/>
                    <a:gd name="T28" fmla="*/ 0 w 113"/>
                    <a:gd name="T29" fmla="*/ 0 h 160"/>
                    <a:gd name="T30" fmla="*/ 0 w 113"/>
                    <a:gd name="T31" fmla="*/ 0 h 160"/>
                    <a:gd name="T32" fmla="*/ 0 w 113"/>
                    <a:gd name="T33" fmla="*/ 0 h 160"/>
                    <a:gd name="T34" fmla="*/ 0 w 113"/>
                    <a:gd name="T35" fmla="*/ 0 h 160"/>
                    <a:gd name="T36" fmla="*/ 0 w 113"/>
                    <a:gd name="T37" fmla="*/ 0 h 160"/>
                    <a:gd name="T38" fmla="*/ 0 w 113"/>
                    <a:gd name="T39" fmla="*/ 0 h 160"/>
                    <a:gd name="T40" fmla="*/ 0 w 113"/>
                    <a:gd name="T41" fmla="*/ 0 h 160"/>
                    <a:gd name="T42" fmla="*/ 0 w 113"/>
                    <a:gd name="T43" fmla="*/ 0 h 1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60">
                      <a:moveTo>
                        <a:pt x="0" y="117"/>
                      </a:moveTo>
                      <a:lnTo>
                        <a:pt x="0" y="87"/>
                      </a:lnTo>
                      <a:lnTo>
                        <a:pt x="17" y="87"/>
                      </a:lnTo>
                      <a:lnTo>
                        <a:pt x="33" y="87"/>
                      </a:lnTo>
                      <a:lnTo>
                        <a:pt x="48" y="102"/>
                      </a:lnTo>
                      <a:lnTo>
                        <a:pt x="48" y="117"/>
                      </a:lnTo>
                      <a:lnTo>
                        <a:pt x="65" y="117"/>
                      </a:lnTo>
                      <a:lnTo>
                        <a:pt x="81" y="102"/>
                      </a:lnTo>
                      <a:lnTo>
                        <a:pt x="65" y="74"/>
                      </a:lnTo>
                      <a:lnTo>
                        <a:pt x="33" y="59"/>
                      </a:lnTo>
                      <a:lnTo>
                        <a:pt x="17" y="30"/>
                      </a:lnTo>
                      <a:lnTo>
                        <a:pt x="0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96" y="59"/>
                      </a:lnTo>
                      <a:lnTo>
                        <a:pt x="113" y="102"/>
                      </a:lnTo>
                      <a:lnTo>
                        <a:pt x="113" y="130"/>
                      </a:lnTo>
                      <a:lnTo>
                        <a:pt x="96" y="145"/>
                      </a:lnTo>
                      <a:lnTo>
                        <a:pt x="65" y="160"/>
                      </a:lnTo>
                      <a:lnTo>
                        <a:pt x="48" y="160"/>
                      </a:lnTo>
                      <a:lnTo>
                        <a:pt x="17" y="145"/>
                      </a:lnTo>
                      <a:lnTo>
                        <a:pt x="0" y="11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9" name="Freeform 162">
                  <a:extLst>
                    <a:ext uri="{FF2B5EF4-FFF2-40B4-BE49-F238E27FC236}">
                      <a16:creationId xmlns:a16="http://schemas.microsoft.com/office/drawing/2014/main" id="{B392AFB3-F0B4-4BEE-BC24-09CBEDF59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4192"/>
                  <a:ext cx="18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50" y="13"/>
                      </a:lnTo>
                      <a:lnTo>
                        <a:pt x="65" y="28"/>
                      </a:lnTo>
                      <a:lnTo>
                        <a:pt x="65" y="43"/>
                      </a:lnTo>
                      <a:lnTo>
                        <a:pt x="34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0" name="Freeform 163">
                  <a:extLst>
                    <a:ext uri="{FF2B5EF4-FFF2-40B4-BE49-F238E27FC236}">
                      <a16:creationId xmlns:a16="http://schemas.microsoft.com/office/drawing/2014/main" id="{9BFD4AE9-9A78-4E2A-8365-62D60E110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6" y="4176"/>
                  <a:ext cx="96" cy="19"/>
                </a:xfrm>
                <a:custGeom>
                  <a:avLst/>
                  <a:gdLst>
                    <a:gd name="T0" fmla="*/ 0 w 320"/>
                    <a:gd name="T1" fmla="*/ 0 h 115"/>
                    <a:gd name="T2" fmla="*/ 0 w 320"/>
                    <a:gd name="T3" fmla="*/ 0 h 115"/>
                    <a:gd name="T4" fmla="*/ 0 w 320"/>
                    <a:gd name="T5" fmla="*/ 0 h 115"/>
                    <a:gd name="T6" fmla="*/ 0 w 320"/>
                    <a:gd name="T7" fmla="*/ 0 h 115"/>
                    <a:gd name="T8" fmla="*/ 0 w 320"/>
                    <a:gd name="T9" fmla="*/ 0 h 115"/>
                    <a:gd name="T10" fmla="*/ 0 w 320"/>
                    <a:gd name="T11" fmla="*/ 0 h 115"/>
                    <a:gd name="T12" fmla="*/ 0 w 320"/>
                    <a:gd name="T13" fmla="*/ 0 h 115"/>
                    <a:gd name="T14" fmla="*/ 0 w 320"/>
                    <a:gd name="T15" fmla="*/ 0 h 115"/>
                    <a:gd name="T16" fmla="*/ 0 w 320"/>
                    <a:gd name="T17" fmla="*/ 0 h 115"/>
                    <a:gd name="T18" fmla="*/ 0 w 320"/>
                    <a:gd name="T19" fmla="*/ 0 h 115"/>
                    <a:gd name="T20" fmla="*/ 0 w 320"/>
                    <a:gd name="T21" fmla="*/ 0 h 115"/>
                    <a:gd name="T22" fmla="*/ 0 w 320"/>
                    <a:gd name="T23" fmla="*/ 0 h 115"/>
                    <a:gd name="T24" fmla="*/ 0 w 320"/>
                    <a:gd name="T25" fmla="*/ 0 h 115"/>
                    <a:gd name="T26" fmla="*/ 0 w 320"/>
                    <a:gd name="T27" fmla="*/ 0 h 115"/>
                    <a:gd name="T28" fmla="*/ 0 w 320"/>
                    <a:gd name="T29" fmla="*/ 0 h 115"/>
                    <a:gd name="T30" fmla="*/ 0 w 320"/>
                    <a:gd name="T31" fmla="*/ 0 h 115"/>
                    <a:gd name="T32" fmla="*/ 0 w 320"/>
                    <a:gd name="T33" fmla="*/ 0 h 115"/>
                    <a:gd name="T34" fmla="*/ 0 w 320"/>
                    <a:gd name="T35" fmla="*/ 0 h 115"/>
                    <a:gd name="T36" fmla="*/ 0 w 320"/>
                    <a:gd name="T37" fmla="*/ 0 h 115"/>
                    <a:gd name="T38" fmla="*/ 0 w 320"/>
                    <a:gd name="T39" fmla="*/ 0 h 115"/>
                    <a:gd name="T40" fmla="*/ 0 w 320"/>
                    <a:gd name="T41" fmla="*/ 0 h 115"/>
                    <a:gd name="T42" fmla="*/ 0 w 320"/>
                    <a:gd name="T43" fmla="*/ 0 h 115"/>
                    <a:gd name="T44" fmla="*/ 0 w 320"/>
                    <a:gd name="T45" fmla="*/ 0 h 115"/>
                    <a:gd name="T46" fmla="*/ 0 w 320"/>
                    <a:gd name="T47" fmla="*/ 0 h 115"/>
                    <a:gd name="T48" fmla="*/ 0 w 320"/>
                    <a:gd name="T49" fmla="*/ 0 h 115"/>
                    <a:gd name="T50" fmla="*/ 0 w 320"/>
                    <a:gd name="T51" fmla="*/ 0 h 11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20" h="115">
                      <a:moveTo>
                        <a:pt x="192" y="87"/>
                      </a:moveTo>
                      <a:lnTo>
                        <a:pt x="207" y="115"/>
                      </a:lnTo>
                      <a:lnTo>
                        <a:pt x="111" y="72"/>
                      </a:lnTo>
                      <a:lnTo>
                        <a:pt x="48" y="72"/>
                      </a:lnTo>
                      <a:lnTo>
                        <a:pt x="0" y="72"/>
                      </a:lnTo>
                      <a:lnTo>
                        <a:pt x="0" y="59"/>
                      </a:lnTo>
                      <a:lnTo>
                        <a:pt x="0" y="44"/>
                      </a:lnTo>
                      <a:lnTo>
                        <a:pt x="15" y="15"/>
                      </a:lnTo>
                      <a:lnTo>
                        <a:pt x="48" y="0"/>
                      </a:lnTo>
                      <a:lnTo>
                        <a:pt x="111" y="0"/>
                      </a:lnTo>
                      <a:lnTo>
                        <a:pt x="175" y="0"/>
                      </a:lnTo>
                      <a:lnTo>
                        <a:pt x="240" y="0"/>
                      </a:lnTo>
                      <a:lnTo>
                        <a:pt x="255" y="0"/>
                      </a:lnTo>
                      <a:lnTo>
                        <a:pt x="271" y="0"/>
                      </a:lnTo>
                      <a:lnTo>
                        <a:pt x="271" y="15"/>
                      </a:lnTo>
                      <a:lnTo>
                        <a:pt x="207" y="15"/>
                      </a:lnTo>
                      <a:lnTo>
                        <a:pt x="192" y="15"/>
                      </a:lnTo>
                      <a:lnTo>
                        <a:pt x="159" y="29"/>
                      </a:lnTo>
                      <a:lnTo>
                        <a:pt x="159" y="59"/>
                      </a:lnTo>
                      <a:lnTo>
                        <a:pt x="175" y="72"/>
                      </a:lnTo>
                      <a:lnTo>
                        <a:pt x="240" y="87"/>
                      </a:lnTo>
                      <a:lnTo>
                        <a:pt x="320" y="115"/>
                      </a:lnTo>
                      <a:lnTo>
                        <a:pt x="303" y="115"/>
                      </a:lnTo>
                      <a:lnTo>
                        <a:pt x="255" y="102"/>
                      </a:lnTo>
                      <a:lnTo>
                        <a:pt x="223" y="87"/>
                      </a:lnTo>
                      <a:lnTo>
                        <a:pt x="192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1" name="Freeform 164">
                  <a:extLst>
                    <a:ext uri="{FF2B5EF4-FFF2-40B4-BE49-F238E27FC236}">
                      <a16:creationId xmlns:a16="http://schemas.microsoft.com/office/drawing/2014/main" id="{DF54BF78-D4D3-4036-A311-878EDEAE1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4185"/>
                  <a:ext cx="14" cy="7"/>
                </a:xfrm>
                <a:custGeom>
                  <a:avLst/>
                  <a:gdLst>
                    <a:gd name="T0" fmla="*/ 0 w 48"/>
                    <a:gd name="T1" fmla="*/ 0 h 43"/>
                    <a:gd name="T2" fmla="*/ 0 w 48"/>
                    <a:gd name="T3" fmla="*/ 0 h 43"/>
                    <a:gd name="T4" fmla="*/ 0 w 48"/>
                    <a:gd name="T5" fmla="*/ 0 h 43"/>
                    <a:gd name="T6" fmla="*/ 0 w 48"/>
                    <a:gd name="T7" fmla="*/ 0 h 43"/>
                    <a:gd name="T8" fmla="*/ 0 w 48"/>
                    <a:gd name="T9" fmla="*/ 0 h 43"/>
                    <a:gd name="T10" fmla="*/ 0 w 48"/>
                    <a:gd name="T11" fmla="*/ 0 h 43"/>
                    <a:gd name="T12" fmla="*/ 0 w 48"/>
                    <a:gd name="T13" fmla="*/ 0 h 43"/>
                    <a:gd name="T14" fmla="*/ 0 w 48"/>
                    <a:gd name="T15" fmla="*/ 0 h 43"/>
                    <a:gd name="T16" fmla="*/ 0 w 48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43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2" y="0"/>
                      </a:lnTo>
                      <a:lnTo>
                        <a:pt x="48" y="13"/>
                      </a:lnTo>
                      <a:lnTo>
                        <a:pt x="48" y="28"/>
                      </a:lnTo>
                      <a:lnTo>
                        <a:pt x="32" y="43"/>
                      </a:lnTo>
                      <a:lnTo>
                        <a:pt x="0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2" name="Freeform 165">
                  <a:extLst>
                    <a:ext uri="{FF2B5EF4-FFF2-40B4-BE49-F238E27FC236}">
                      <a16:creationId xmlns:a16="http://schemas.microsoft.com/office/drawing/2014/main" id="{FA0DFFC0-C9B1-47EA-AF3C-05A49F056A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0" y="4183"/>
                  <a:ext cx="20" cy="9"/>
                </a:xfrm>
                <a:custGeom>
                  <a:avLst/>
                  <a:gdLst>
                    <a:gd name="T0" fmla="*/ 0 w 65"/>
                    <a:gd name="T1" fmla="*/ 0 h 58"/>
                    <a:gd name="T2" fmla="*/ 0 w 65"/>
                    <a:gd name="T3" fmla="*/ 0 h 58"/>
                    <a:gd name="T4" fmla="*/ 0 w 65"/>
                    <a:gd name="T5" fmla="*/ 0 h 58"/>
                    <a:gd name="T6" fmla="*/ 0 w 65"/>
                    <a:gd name="T7" fmla="*/ 0 h 58"/>
                    <a:gd name="T8" fmla="*/ 0 w 65"/>
                    <a:gd name="T9" fmla="*/ 0 h 58"/>
                    <a:gd name="T10" fmla="*/ 0 w 65"/>
                    <a:gd name="T11" fmla="*/ 0 h 58"/>
                    <a:gd name="T12" fmla="*/ 0 w 65"/>
                    <a:gd name="T13" fmla="*/ 0 h 58"/>
                    <a:gd name="T14" fmla="*/ 0 w 65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5" h="58">
                      <a:moveTo>
                        <a:pt x="0" y="28"/>
                      </a:moveTo>
                      <a:lnTo>
                        <a:pt x="16" y="15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65" y="15"/>
                      </a:lnTo>
                      <a:lnTo>
                        <a:pt x="48" y="58"/>
                      </a:lnTo>
                      <a:lnTo>
                        <a:pt x="16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3" name="Freeform 166">
                  <a:extLst>
                    <a:ext uri="{FF2B5EF4-FFF2-40B4-BE49-F238E27FC236}">
                      <a16:creationId xmlns:a16="http://schemas.microsoft.com/office/drawing/2014/main" id="{07447BE3-A480-4B35-A8EF-14FBD1F12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9" y="4183"/>
                  <a:ext cx="24" cy="9"/>
                </a:xfrm>
                <a:custGeom>
                  <a:avLst/>
                  <a:gdLst>
                    <a:gd name="T0" fmla="*/ 0 w 80"/>
                    <a:gd name="T1" fmla="*/ 0 h 58"/>
                    <a:gd name="T2" fmla="*/ 0 w 80"/>
                    <a:gd name="T3" fmla="*/ 0 h 58"/>
                    <a:gd name="T4" fmla="*/ 0 w 80"/>
                    <a:gd name="T5" fmla="*/ 0 h 58"/>
                    <a:gd name="T6" fmla="*/ 0 w 80"/>
                    <a:gd name="T7" fmla="*/ 0 h 58"/>
                    <a:gd name="T8" fmla="*/ 0 w 80"/>
                    <a:gd name="T9" fmla="*/ 0 h 58"/>
                    <a:gd name="T10" fmla="*/ 0 w 80"/>
                    <a:gd name="T11" fmla="*/ 0 h 58"/>
                    <a:gd name="T12" fmla="*/ 0 w 80"/>
                    <a:gd name="T13" fmla="*/ 0 h 58"/>
                    <a:gd name="T14" fmla="*/ 0 w 80"/>
                    <a:gd name="T15" fmla="*/ 0 h 58"/>
                    <a:gd name="T16" fmla="*/ 0 w 80"/>
                    <a:gd name="T17" fmla="*/ 0 h 58"/>
                    <a:gd name="T18" fmla="*/ 0 w 80"/>
                    <a:gd name="T19" fmla="*/ 0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0" h="58">
                      <a:moveTo>
                        <a:pt x="0" y="28"/>
                      </a:moveTo>
                      <a:lnTo>
                        <a:pt x="32" y="0"/>
                      </a:lnTo>
                      <a:lnTo>
                        <a:pt x="48" y="0"/>
                      </a:lnTo>
                      <a:lnTo>
                        <a:pt x="63" y="0"/>
                      </a:lnTo>
                      <a:lnTo>
                        <a:pt x="80" y="15"/>
                      </a:lnTo>
                      <a:lnTo>
                        <a:pt x="80" y="43"/>
                      </a:lnTo>
                      <a:lnTo>
                        <a:pt x="63" y="43"/>
                      </a:lnTo>
                      <a:lnTo>
                        <a:pt x="48" y="58"/>
                      </a:lnTo>
                      <a:lnTo>
                        <a:pt x="32" y="4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4" name="Freeform 167">
                  <a:extLst>
                    <a:ext uri="{FF2B5EF4-FFF2-40B4-BE49-F238E27FC236}">
                      <a16:creationId xmlns:a16="http://schemas.microsoft.com/office/drawing/2014/main" id="{96FD96DD-1228-4FE9-B4F0-321808076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4187"/>
                  <a:ext cx="9" cy="3"/>
                </a:xfrm>
                <a:custGeom>
                  <a:avLst/>
                  <a:gdLst>
                    <a:gd name="T0" fmla="*/ 0 w 32"/>
                    <a:gd name="T1" fmla="*/ 0 h 15"/>
                    <a:gd name="T2" fmla="*/ 0 w 32"/>
                    <a:gd name="T3" fmla="*/ 0 h 15"/>
                    <a:gd name="T4" fmla="*/ 0 w 32"/>
                    <a:gd name="T5" fmla="*/ 0 h 15"/>
                    <a:gd name="T6" fmla="*/ 0 w 32"/>
                    <a:gd name="T7" fmla="*/ 0 h 15"/>
                    <a:gd name="T8" fmla="*/ 0 w 32"/>
                    <a:gd name="T9" fmla="*/ 0 h 15"/>
                    <a:gd name="T10" fmla="*/ 0 w 32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lnTo>
                        <a:pt x="0" y="0"/>
                      </a:lnTo>
                      <a:lnTo>
                        <a:pt x="32" y="0"/>
                      </a:lnTo>
                      <a:lnTo>
                        <a:pt x="32" y="15"/>
                      </a:lnTo>
                      <a:lnTo>
                        <a:pt x="15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5" name="Freeform 168">
                  <a:extLst>
                    <a:ext uri="{FF2B5EF4-FFF2-40B4-BE49-F238E27FC236}">
                      <a16:creationId xmlns:a16="http://schemas.microsoft.com/office/drawing/2014/main" id="{61D954BC-194F-4636-96CD-F648A9F72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" y="4183"/>
                  <a:ext cx="19" cy="2"/>
                </a:xfrm>
                <a:custGeom>
                  <a:avLst/>
                  <a:gdLst>
                    <a:gd name="T0" fmla="*/ 0 w 63"/>
                    <a:gd name="T1" fmla="*/ 0 h 15"/>
                    <a:gd name="T2" fmla="*/ 0 w 63"/>
                    <a:gd name="T3" fmla="*/ 0 h 15"/>
                    <a:gd name="T4" fmla="*/ 0 w 63"/>
                    <a:gd name="T5" fmla="*/ 0 h 15"/>
                    <a:gd name="T6" fmla="*/ 0 w 63"/>
                    <a:gd name="T7" fmla="*/ 0 h 15"/>
                    <a:gd name="T8" fmla="*/ 0 w 63"/>
                    <a:gd name="T9" fmla="*/ 0 h 15"/>
                    <a:gd name="T10" fmla="*/ 0 w 63"/>
                    <a:gd name="T11" fmla="*/ 0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15">
                      <a:moveTo>
                        <a:pt x="0" y="15"/>
                      </a:move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3" y="15"/>
                      </a:lnTo>
                      <a:lnTo>
                        <a:pt x="31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6" name="Freeform 169">
                  <a:extLst>
                    <a:ext uri="{FF2B5EF4-FFF2-40B4-BE49-F238E27FC236}">
                      <a16:creationId xmlns:a16="http://schemas.microsoft.com/office/drawing/2014/main" id="{55CB6B95-E44B-4954-B7EC-B03DA3814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4" y="4178"/>
                  <a:ext cx="18" cy="5"/>
                </a:xfrm>
                <a:custGeom>
                  <a:avLst/>
                  <a:gdLst>
                    <a:gd name="T0" fmla="*/ 0 w 65"/>
                    <a:gd name="T1" fmla="*/ 0 h 29"/>
                    <a:gd name="T2" fmla="*/ 0 w 65"/>
                    <a:gd name="T3" fmla="*/ 0 h 29"/>
                    <a:gd name="T4" fmla="*/ 0 w 65"/>
                    <a:gd name="T5" fmla="*/ 0 h 29"/>
                    <a:gd name="T6" fmla="*/ 0 w 65"/>
                    <a:gd name="T7" fmla="*/ 0 h 29"/>
                    <a:gd name="T8" fmla="*/ 0 w 65"/>
                    <a:gd name="T9" fmla="*/ 0 h 29"/>
                    <a:gd name="T10" fmla="*/ 0 w 65"/>
                    <a:gd name="T11" fmla="*/ 0 h 29"/>
                    <a:gd name="T12" fmla="*/ 0 w 65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" h="29">
                      <a:moveTo>
                        <a:pt x="0" y="14"/>
                      </a:moveTo>
                      <a:lnTo>
                        <a:pt x="34" y="0"/>
                      </a:lnTo>
                      <a:lnTo>
                        <a:pt x="50" y="0"/>
                      </a:lnTo>
                      <a:lnTo>
                        <a:pt x="65" y="0"/>
                      </a:lnTo>
                      <a:lnTo>
                        <a:pt x="50" y="29"/>
                      </a:lnTo>
                      <a:lnTo>
                        <a:pt x="17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Freeform 170">
                  <a:extLst>
                    <a:ext uri="{FF2B5EF4-FFF2-40B4-BE49-F238E27FC236}">
                      <a16:creationId xmlns:a16="http://schemas.microsoft.com/office/drawing/2014/main" id="{11A009D5-C644-4D3D-82B3-29E2DCF52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8" name="Freeform 171">
                  <a:extLst>
                    <a:ext uri="{FF2B5EF4-FFF2-40B4-BE49-F238E27FC236}">
                      <a16:creationId xmlns:a16="http://schemas.microsoft.com/office/drawing/2014/main" id="{7BACA38B-D32E-4AF8-B9E8-DC6A6DEDA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4" y="4157"/>
                  <a:ext cx="67" cy="16"/>
                </a:xfrm>
                <a:custGeom>
                  <a:avLst/>
                  <a:gdLst>
                    <a:gd name="T0" fmla="*/ 0 w 223"/>
                    <a:gd name="T1" fmla="*/ 0 h 100"/>
                    <a:gd name="T2" fmla="*/ 0 w 223"/>
                    <a:gd name="T3" fmla="*/ 0 h 100"/>
                    <a:gd name="T4" fmla="*/ 0 w 223"/>
                    <a:gd name="T5" fmla="*/ 0 h 100"/>
                    <a:gd name="T6" fmla="*/ 0 w 223"/>
                    <a:gd name="T7" fmla="*/ 0 h 100"/>
                    <a:gd name="T8" fmla="*/ 0 w 223"/>
                    <a:gd name="T9" fmla="*/ 0 h 100"/>
                    <a:gd name="T10" fmla="*/ 0 w 223"/>
                    <a:gd name="T11" fmla="*/ 0 h 100"/>
                    <a:gd name="T12" fmla="*/ 0 w 223"/>
                    <a:gd name="T13" fmla="*/ 0 h 100"/>
                    <a:gd name="T14" fmla="*/ 0 w 223"/>
                    <a:gd name="T15" fmla="*/ 0 h 100"/>
                    <a:gd name="T16" fmla="*/ 0 w 223"/>
                    <a:gd name="T17" fmla="*/ 0 h 100"/>
                    <a:gd name="T18" fmla="*/ 0 w 223"/>
                    <a:gd name="T19" fmla="*/ 0 h 100"/>
                    <a:gd name="T20" fmla="*/ 0 w 223"/>
                    <a:gd name="T21" fmla="*/ 0 h 100"/>
                    <a:gd name="T22" fmla="*/ 0 w 223"/>
                    <a:gd name="T23" fmla="*/ 0 h 100"/>
                    <a:gd name="T24" fmla="*/ 0 w 223"/>
                    <a:gd name="T25" fmla="*/ 0 h 100"/>
                    <a:gd name="T26" fmla="*/ 0 w 223"/>
                    <a:gd name="T27" fmla="*/ 0 h 100"/>
                    <a:gd name="T28" fmla="*/ 0 w 223"/>
                    <a:gd name="T29" fmla="*/ 0 h 100"/>
                    <a:gd name="T30" fmla="*/ 0 w 223"/>
                    <a:gd name="T31" fmla="*/ 0 h 100"/>
                    <a:gd name="T32" fmla="*/ 0 w 223"/>
                    <a:gd name="T33" fmla="*/ 0 h 100"/>
                    <a:gd name="T34" fmla="*/ 0 w 223"/>
                    <a:gd name="T35" fmla="*/ 0 h 100"/>
                    <a:gd name="T36" fmla="*/ 0 w 223"/>
                    <a:gd name="T37" fmla="*/ 0 h 100"/>
                    <a:gd name="T38" fmla="*/ 0 w 223"/>
                    <a:gd name="T39" fmla="*/ 0 h 100"/>
                    <a:gd name="T40" fmla="*/ 0 w 223"/>
                    <a:gd name="T41" fmla="*/ 0 h 100"/>
                    <a:gd name="T42" fmla="*/ 0 w 223"/>
                    <a:gd name="T43" fmla="*/ 0 h 100"/>
                    <a:gd name="T44" fmla="*/ 0 w 223"/>
                    <a:gd name="T45" fmla="*/ 0 h 100"/>
                    <a:gd name="T46" fmla="*/ 0 w 223"/>
                    <a:gd name="T47" fmla="*/ 0 h 10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3" h="100">
                      <a:moveTo>
                        <a:pt x="0" y="57"/>
                      </a:moveTo>
                      <a:lnTo>
                        <a:pt x="0" y="43"/>
                      </a:lnTo>
                      <a:lnTo>
                        <a:pt x="31" y="43"/>
                      </a:lnTo>
                      <a:lnTo>
                        <a:pt x="48" y="43"/>
                      </a:lnTo>
                      <a:lnTo>
                        <a:pt x="96" y="72"/>
                      </a:lnTo>
                      <a:lnTo>
                        <a:pt x="144" y="72"/>
                      </a:lnTo>
                      <a:lnTo>
                        <a:pt x="160" y="72"/>
                      </a:lnTo>
                      <a:lnTo>
                        <a:pt x="175" y="57"/>
                      </a:lnTo>
                      <a:lnTo>
                        <a:pt x="160" y="43"/>
                      </a:lnTo>
                      <a:lnTo>
                        <a:pt x="144" y="28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12" y="0"/>
                      </a:lnTo>
                      <a:lnTo>
                        <a:pt x="144" y="0"/>
                      </a:lnTo>
                      <a:lnTo>
                        <a:pt x="175" y="0"/>
                      </a:lnTo>
                      <a:lnTo>
                        <a:pt x="208" y="28"/>
                      </a:lnTo>
                      <a:lnTo>
                        <a:pt x="223" y="57"/>
                      </a:lnTo>
                      <a:lnTo>
                        <a:pt x="208" y="87"/>
                      </a:lnTo>
                      <a:lnTo>
                        <a:pt x="192" y="100"/>
                      </a:lnTo>
                      <a:lnTo>
                        <a:pt x="144" y="100"/>
                      </a:lnTo>
                      <a:lnTo>
                        <a:pt x="79" y="8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9" name="Freeform 172">
                  <a:extLst>
                    <a:ext uri="{FF2B5EF4-FFF2-40B4-BE49-F238E27FC236}">
                      <a16:creationId xmlns:a16="http://schemas.microsoft.com/office/drawing/2014/main" id="{3D6BF06C-99B5-47E1-8CD1-0A2883EF5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0" name="Freeform 173">
                  <a:extLst>
                    <a:ext uri="{FF2B5EF4-FFF2-40B4-BE49-F238E27FC236}">
                      <a16:creationId xmlns:a16="http://schemas.microsoft.com/office/drawing/2014/main" id="{D5FBDAD1-4CBC-4CDA-991C-65BB4EEFE2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148"/>
                  <a:ext cx="52" cy="23"/>
                </a:xfrm>
                <a:custGeom>
                  <a:avLst/>
                  <a:gdLst>
                    <a:gd name="T0" fmla="*/ 0 w 176"/>
                    <a:gd name="T1" fmla="*/ 0 h 146"/>
                    <a:gd name="T2" fmla="*/ 0 w 176"/>
                    <a:gd name="T3" fmla="*/ 0 h 146"/>
                    <a:gd name="T4" fmla="*/ 0 w 176"/>
                    <a:gd name="T5" fmla="*/ 0 h 146"/>
                    <a:gd name="T6" fmla="*/ 0 w 176"/>
                    <a:gd name="T7" fmla="*/ 0 h 146"/>
                    <a:gd name="T8" fmla="*/ 0 w 176"/>
                    <a:gd name="T9" fmla="*/ 0 h 146"/>
                    <a:gd name="T10" fmla="*/ 0 w 176"/>
                    <a:gd name="T11" fmla="*/ 0 h 146"/>
                    <a:gd name="T12" fmla="*/ 0 w 176"/>
                    <a:gd name="T13" fmla="*/ 0 h 146"/>
                    <a:gd name="T14" fmla="*/ 0 w 176"/>
                    <a:gd name="T15" fmla="*/ 0 h 146"/>
                    <a:gd name="T16" fmla="*/ 0 w 176"/>
                    <a:gd name="T17" fmla="*/ 0 h 146"/>
                    <a:gd name="T18" fmla="*/ 0 w 176"/>
                    <a:gd name="T19" fmla="*/ 0 h 146"/>
                    <a:gd name="T20" fmla="*/ 0 w 176"/>
                    <a:gd name="T21" fmla="*/ 0 h 146"/>
                    <a:gd name="T22" fmla="*/ 0 w 176"/>
                    <a:gd name="T23" fmla="*/ 0 h 146"/>
                    <a:gd name="T24" fmla="*/ 0 w 176"/>
                    <a:gd name="T25" fmla="*/ 0 h 146"/>
                    <a:gd name="T26" fmla="*/ 0 w 176"/>
                    <a:gd name="T27" fmla="*/ 0 h 146"/>
                    <a:gd name="T28" fmla="*/ 0 w 176"/>
                    <a:gd name="T29" fmla="*/ 0 h 146"/>
                    <a:gd name="T30" fmla="*/ 0 w 176"/>
                    <a:gd name="T31" fmla="*/ 0 h 146"/>
                    <a:gd name="T32" fmla="*/ 0 w 176"/>
                    <a:gd name="T33" fmla="*/ 0 h 146"/>
                    <a:gd name="T34" fmla="*/ 0 w 176"/>
                    <a:gd name="T35" fmla="*/ 0 h 146"/>
                    <a:gd name="T36" fmla="*/ 0 w 176"/>
                    <a:gd name="T37" fmla="*/ 0 h 146"/>
                    <a:gd name="T38" fmla="*/ 0 w 176"/>
                    <a:gd name="T39" fmla="*/ 0 h 146"/>
                    <a:gd name="T40" fmla="*/ 0 w 176"/>
                    <a:gd name="T41" fmla="*/ 0 h 146"/>
                    <a:gd name="T42" fmla="*/ 0 w 176"/>
                    <a:gd name="T43" fmla="*/ 0 h 146"/>
                    <a:gd name="T44" fmla="*/ 0 w 176"/>
                    <a:gd name="T45" fmla="*/ 0 h 146"/>
                    <a:gd name="T46" fmla="*/ 0 w 176"/>
                    <a:gd name="T47" fmla="*/ 0 h 146"/>
                    <a:gd name="T48" fmla="*/ 0 w 176"/>
                    <a:gd name="T49" fmla="*/ 0 h 146"/>
                    <a:gd name="T50" fmla="*/ 0 w 176"/>
                    <a:gd name="T51" fmla="*/ 0 h 146"/>
                    <a:gd name="T52" fmla="*/ 0 w 176"/>
                    <a:gd name="T53" fmla="*/ 0 h 146"/>
                    <a:gd name="T54" fmla="*/ 0 w 176"/>
                    <a:gd name="T55" fmla="*/ 0 h 146"/>
                    <a:gd name="T56" fmla="*/ 0 w 176"/>
                    <a:gd name="T57" fmla="*/ 0 h 14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76" h="146">
                      <a:moveTo>
                        <a:pt x="17" y="102"/>
                      </a:moveTo>
                      <a:lnTo>
                        <a:pt x="0" y="72"/>
                      </a:lnTo>
                      <a:lnTo>
                        <a:pt x="17" y="29"/>
                      </a:lnTo>
                      <a:lnTo>
                        <a:pt x="48" y="16"/>
                      </a:lnTo>
                      <a:lnTo>
                        <a:pt x="96" y="0"/>
                      </a:lnTo>
                      <a:lnTo>
                        <a:pt x="128" y="0"/>
                      </a:lnTo>
                      <a:lnTo>
                        <a:pt x="161" y="16"/>
                      </a:lnTo>
                      <a:lnTo>
                        <a:pt x="176" y="59"/>
                      </a:lnTo>
                      <a:lnTo>
                        <a:pt x="161" y="72"/>
                      </a:lnTo>
                      <a:lnTo>
                        <a:pt x="144" y="87"/>
                      </a:lnTo>
                      <a:lnTo>
                        <a:pt x="128" y="87"/>
                      </a:lnTo>
                      <a:lnTo>
                        <a:pt x="128" y="59"/>
                      </a:lnTo>
                      <a:lnTo>
                        <a:pt x="128" y="44"/>
                      </a:lnTo>
                      <a:lnTo>
                        <a:pt x="113" y="29"/>
                      </a:lnTo>
                      <a:lnTo>
                        <a:pt x="96" y="29"/>
                      </a:lnTo>
                      <a:lnTo>
                        <a:pt x="80" y="44"/>
                      </a:lnTo>
                      <a:lnTo>
                        <a:pt x="65" y="59"/>
                      </a:lnTo>
                      <a:lnTo>
                        <a:pt x="48" y="87"/>
                      </a:lnTo>
                      <a:lnTo>
                        <a:pt x="65" y="102"/>
                      </a:lnTo>
                      <a:lnTo>
                        <a:pt x="96" y="102"/>
                      </a:lnTo>
                      <a:lnTo>
                        <a:pt x="113" y="102"/>
                      </a:lnTo>
                      <a:lnTo>
                        <a:pt x="113" y="131"/>
                      </a:lnTo>
                      <a:lnTo>
                        <a:pt x="96" y="131"/>
                      </a:lnTo>
                      <a:lnTo>
                        <a:pt x="80" y="146"/>
                      </a:lnTo>
                      <a:lnTo>
                        <a:pt x="48" y="146"/>
                      </a:lnTo>
                      <a:lnTo>
                        <a:pt x="32" y="131"/>
                      </a:lnTo>
                      <a:lnTo>
                        <a:pt x="17" y="102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1" name="Freeform 174">
                  <a:extLst>
                    <a:ext uri="{FF2B5EF4-FFF2-40B4-BE49-F238E27FC236}">
                      <a16:creationId xmlns:a16="http://schemas.microsoft.com/office/drawing/2014/main" id="{A5DEDDDC-F9B4-45D3-A35F-0522BB996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" y="3731"/>
                  <a:ext cx="14" cy="437"/>
                </a:xfrm>
                <a:custGeom>
                  <a:avLst/>
                  <a:gdLst>
                    <a:gd name="T0" fmla="*/ 0 w 48"/>
                    <a:gd name="T1" fmla="*/ 0 h 2695"/>
                    <a:gd name="T2" fmla="*/ 0 w 48"/>
                    <a:gd name="T3" fmla="*/ 0 h 2695"/>
                    <a:gd name="T4" fmla="*/ 0 w 48"/>
                    <a:gd name="T5" fmla="*/ 0 h 2695"/>
                    <a:gd name="T6" fmla="*/ 0 w 48"/>
                    <a:gd name="T7" fmla="*/ 0 h 2695"/>
                    <a:gd name="T8" fmla="*/ 0 w 48"/>
                    <a:gd name="T9" fmla="*/ 0 h 2695"/>
                    <a:gd name="T10" fmla="*/ 0 w 48"/>
                    <a:gd name="T11" fmla="*/ 0 h 2695"/>
                    <a:gd name="T12" fmla="*/ 0 w 48"/>
                    <a:gd name="T13" fmla="*/ 0 h 2695"/>
                    <a:gd name="T14" fmla="*/ 0 w 48"/>
                    <a:gd name="T15" fmla="*/ 0 h 2695"/>
                    <a:gd name="T16" fmla="*/ 0 w 48"/>
                    <a:gd name="T17" fmla="*/ 0 h 2695"/>
                    <a:gd name="T18" fmla="*/ 0 w 48"/>
                    <a:gd name="T19" fmla="*/ 0 h 26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8" h="2695">
                      <a:moveTo>
                        <a:pt x="0" y="2680"/>
                      </a:moveTo>
                      <a:lnTo>
                        <a:pt x="16" y="145"/>
                      </a:lnTo>
                      <a:lnTo>
                        <a:pt x="16" y="73"/>
                      </a:lnTo>
                      <a:lnTo>
                        <a:pt x="16" y="30"/>
                      </a:lnTo>
                      <a:lnTo>
                        <a:pt x="33" y="0"/>
                      </a:lnTo>
                      <a:lnTo>
                        <a:pt x="48" y="160"/>
                      </a:lnTo>
                      <a:lnTo>
                        <a:pt x="33" y="2695"/>
                      </a:lnTo>
                      <a:lnTo>
                        <a:pt x="16" y="2695"/>
                      </a:lnTo>
                      <a:lnTo>
                        <a:pt x="0" y="2695"/>
                      </a:lnTo>
                      <a:lnTo>
                        <a:pt x="0" y="268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2" name="Freeform 175">
                  <a:extLst>
                    <a:ext uri="{FF2B5EF4-FFF2-40B4-BE49-F238E27FC236}">
                      <a16:creationId xmlns:a16="http://schemas.microsoft.com/office/drawing/2014/main" id="{9581DC6B-3847-4AC0-BD8E-387F23F48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08" y="3720"/>
                  <a:ext cx="15" cy="448"/>
                </a:xfrm>
                <a:custGeom>
                  <a:avLst/>
                  <a:gdLst>
                    <a:gd name="T0" fmla="*/ 0 w 48"/>
                    <a:gd name="T1" fmla="*/ 0 h 2767"/>
                    <a:gd name="T2" fmla="*/ 0 w 48"/>
                    <a:gd name="T3" fmla="*/ 0 h 2767"/>
                    <a:gd name="T4" fmla="*/ 0 w 48"/>
                    <a:gd name="T5" fmla="*/ 0 h 2767"/>
                    <a:gd name="T6" fmla="*/ 0 w 48"/>
                    <a:gd name="T7" fmla="*/ 0 h 2767"/>
                    <a:gd name="T8" fmla="*/ 0 w 48"/>
                    <a:gd name="T9" fmla="*/ 0 h 2767"/>
                    <a:gd name="T10" fmla="*/ 0 w 48"/>
                    <a:gd name="T11" fmla="*/ 0 h 2767"/>
                    <a:gd name="T12" fmla="*/ 0 w 48"/>
                    <a:gd name="T13" fmla="*/ 0 h 2767"/>
                    <a:gd name="T14" fmla="*/ 0 w 48"/>
                    <a:gd name="T15" fmla="*/ 0 h 2767"/>
                    <a:gd name="T16" fmla="*/ 0 w 48"/>
                    <a:gd name="T17" fmla="*/ 0 h 2767"/>
                    <a:gd name="T18" fmla="*/ 0 w 48"/>
                    <a:gd name="T19" fmla="*/ 0 h 2767"/>
                    <a:gd name="T20" fmla="*/ 0 w 48"/>
                    <a:gd name="T21" fmla="*/ 0 h 2767"/>
                    <a:gd name="T22" fmla="*/ 0 w 48"/>
                    <a:gd name="T23" fmla="*/ 0 h 2767"/>
                    <a:gd name="T24" fmla="*/ 0 w 48"/>
                    <a:gd name="T25" fmla="*/ 0 h 2767"/>
                    <a:gd name="T26" fmla="*/ 0 w 48"/>
                    <a:gd name="T27" fmla="*/ 0 h 2767"/>
                    <a:gd name="T28" fmla="*/ 0 w 48"/>
                    <a:gd name="T29" fmla="*/ 0 h 2767"/>
                    <a:gd name="T30" fmla="*/ 0 w 48"/>
                    <a:gd name="T31" fmla="*/ 0 h 2767"/>
                    <a:gd name="T32" fmla="*/ 0 w 48"/>
                    <a:gd name="T33" fmla="*/ 0 h 2767"/>
                    <a:gd name="T34" fmla="*/ 0 w 48"/>
                    <a:gd name="T35" fmla="*/ 0 h 2767"/>
                    <a:gd name="T36" fmla="*/ 0 w 48"/>
                    <a:gd name="T37" fmla="*/ 0 h 2767"/>
                    <a:gd name="T38" fmla="*/ 0 w 48"/>
                    <a:gd name="T39" fmla="*/ 0 h 2767"/>
                    <a:gd name="T40" fmla="*/ 0 w 48"/>
                    <a:gd name="T41" fmla="*/ 0 h 2767"/>
                    <a:gd name="T42" fmla="*/ 0 w 48"/>
                    <a:gd name="T43" fmla="*/ 0 h 2767"/>
                    <a:gd name="T44" fmla="*/ 0 w 48"/>
                    <a:gd name="T45" fmla="*/ 0 h 2767"/>
                    <a:gd name="T46" fmla="*/ 0 w 48"/>
                    <a:gd name="T47" fmla="*/ 0 h 2767"/>
                    <a:gd name="T48" fmla="*/ 0 w 48"/>
                    <a:gd name="T49" fmla="*/ 0 h 2767"/>
                    <a:gd name="T50" fmla="*/ 0 w 48"/>
                    <a:gd name="T51" fmla="*/ 0 h 2767"/>
                    <a:gd name="T52" fmla="*/ 0 w 48"/>
                    <a:gd name="T53" fmla="*/ 0 h 2767"/>
                    <a:gd name="T54" fmla="*/ 0 w 48"/>
                    <a:gd name="T55" fmla="*/ 0 h 2767"/>
                    <a:gd name="T56" fmla="*/ 0 w 48"/>
                    <a:gd name="T57" fmla="*/ 0 h 2767"/>
                    <a:gd name="T58" fmla="*/ 0 w 48"/>
                    <a:gd name="T59" fmla="*/ 0 h 2767"/>
                    <a:gd name="T60" fmla="*/ 0 w 48"/>
                    <a:gd name="T61" fmla="*/ 0 h 2767"/>
                    <a:gd name="T62" fmla="*/ 0 w 48"/>
                    <a:gd name="T63" fmla="*/ 0 h 2767"/>
                    <a:gd name="T64" fmla="*/ 0 w 48"/>
                    <a:gd name="T65" fmla="*/ 0 h 2767"/>
                    <a:gd name="T66" fmla="*/ 0 w 48"/>
                    <a:gd name="T67" fmla="*/ 0 h 2767"/>
                    <a:gd name="T68" fmla="*/ 0 w 48"/>
                    <a:gd name="T69" fmla="*/ 0 h 2767"/>
                    <a:gd name="T70" fmla="*/ 0 w 48"/>
                    <a:gd name="T71" fmla="*/ 0 h 2767"/>
                    <a:gd name="T72" fmla="*/ 0 w 48"/>
                    <a:gd name="T73" fmla="*/ 0 h 2767"/>
                    <a:gd name="T74" fmla="*/ 0 w 48"/>
                    <a:gd name="T75" fmla="*/ 0 h 2767"/>
                    <a:gd name="T76" fmla="*/ 0 w 48"/>
                    <a:gd name="T77" fmla="*/ 0 h 2767"/>
                    <a:gd name="T78" fmla="*/ 0 w 48"/>
                    <a:gd name="T79" fmla="*/ 0 h 2767"/>
                    <a:gd name="T80" fmla="*/ 0 w 48"/>
                    <a:gd name="T81" fmla="*/ 0 h 2767"/>
                    <a:gd name="T82" fmla="*/ 0 w 48"/>
                    <a:gd name="T83" fmla="*/ 0 h 2767"/>
                    <a:gd name="T84" fmla="*/ 0 w 48"/>
                    <a:gd name="T85" fmla="*/ 0 h 2767"/>
                    <a:gd name="T86" fmla="*/ 0 w 48"/>
                    <a:gd name="T87" fmla="*/ 0 h 2767"/>
                    <a:gd name="T88" fmla="*/ 0 w 48"/>
                    <a:gd name="T89" fmla="*/ 0 h 2767"/>
                    <a:gd name="T90" fmla="*/ 0 w 48"/>
                    <a:gd name="T91" fmla="*/ 0 h 2767"/>
                    <a:gd name="T92" fmla="*/ 0 w 48"/>
                    <a:gd name="T93" fmla="*/ 0 h 2767"/>
                    <a:gd name="T94" fmla="*/ 0 w 48"/>
                    <a:gd name="T95" fmla="*/ 0 h 2767"/>
                    <a:gd name="T96" fmla="*/ 0 w 48"/>
                    <a:gd name="T97" fmla="*/ 0 h 2767"/>
                    <a:gd name="T98" fmla="*/ 0 w 48"/>
                    <a:gd name="T99" fmla="*/ 0 h 2767"/>
                    <a:gd name="T100" fmla="*/ 0 w 48"/>
                    <a:gd name="T101" fmla="*/ 0 h 2767"/>
                    <a:gd name="T102" fmla="*/ 0 w 48"/>
                    <a:gd name="T103" fmla="*/ 0 h 2767"/>
                    <a:gd name="T104" fmla="*/ 0 w 48"/>
                    <a:gd name="T105" fmla="*/ 0 h 2767"/>
                    <a:gd name="T106" fmla="*/ 0 w 48"/>
                    <a:gd name="T107" fmla="*/ 0 h 27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8" h="2767">
                      <a:moveTo>
                        <a:pt x="0" y="0"/>
                      </a:move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87"/>
                      </a:lnTo>
                      <a:lnTo>
                        <a:pt x="48" y="130"/>
                      </a:lnTo>
                      <a:lnTo>
                        <a:pt x="48" y="189"/>
                      </a:lnTo>
                      <a:lnTo>
                        <a:pt x="48" y="261"/>
                      </a:lnTo>
                      <a:lnTo>
                        <a:pt x="48" y="347"/>
                      </a:lnTo>
                      <a:lnTo>
                        <a:pt x="48" y="434"/>
                      </a:lnTo>
                      <a:lnTo>
                        <a:pt x="48" y="536"/>
                      </a:lnTo>
                      <a:lnTo>
                        <a:pt x="48" y="651"/>
                      </a:lnTo>
                      <a:lnTo>
                        <a:pt x="48" y="883"/>
                      </a:lnTo>
                      <a:lnTo>
                        <a:pt x="48" y="1130"/>
                      </a:lnTo>
                      <a:lnTo>
                        <a:pt x="48" y="1376"/>
                      </a:lnTo>
                      <a:lnTo>
                        <a:pt x="48" y="1623"/>
                      </a:lnTo>
                      <a:lnTo>
                        <a:pt x="48" y="1868"/>
                      </a:lnTo>
                      <a:lnTo>
                        <a:pt x="48" y="2101"/>
                      </a:lnTo>
                      <a:lnTo>
                        <a:pt x="31" y="2202"/>
                      </a:lnTo>
                      <a:lnTo>
                        <a:pt x="31" y="2303"/>
                      </a:lnTo>
                      <a:lnTo>
                        <a:pt x="31" y="2404"/>
                      </a:lnTo>
                      <a:lnTo>
                        <a:pt x="31" y="2491"/>
                      </a:lnTo>
                      <a:lnTo>
                        <a:pt x="31" y="2550"/>
                      </a:lnTo>
                      <a:lnTo>
                        <a:pt x="31" y="2621"/>
                      </a:lnTo>
                      <a:lnTo>
                        <a:pt x="31" y="2665"/>
                      </a:lnTo>
                      <a:lnTo>
                        <a:pt x="31" y="2708"/>
                      </a:lnTo>
                      <a:lnTo>
                        <a:pt x="31" y="2723"/>
                      </a:lnTo>
                      <a:lnTo>
                        <a:pt x="31" y="2738"/>
                      </a:lnTo>
                      <a:lnTo>
                        <a:pt x="0" y="2767"/>
                      </a:lnTo>
                      <a:lnTo>
                        <a:pt x="0" y="2752"/>
                      </a:lnTo>
                      <a:lnTo>
                        <a:pt x="0" y="2723"/>
                      </a:lnTo>
                      <a:lnTo>
                        <a:pt x="0" y="2695"/>
                      </a:lnTo>
                      <a:lnTo>
                        <a:pt x="0" y="2636"/>
                      </a:lnTo>
                      <a:lnTo>
                        <a:pt x="0" y="2578"/>
                      </a:lnTo>
                      <a:lnTo>
                        <a:pt x="0" y="2506"/>
                      </a:lnTo>
                      <a:lnTo>
                        <a:pt x="0" y="2419"/>
                      </a:lnTo>
                      <a:lnTo>
                        <a:pt x="0" y="2333"/>
                      </a:lnTo>
                      <a:lnTo>
                        <a:pt x="0" y="2231"/>
                      </a:lnTo>
                      <a:lnTo>
                        <a:pt x="0" y="2116"/>
                      </a:lnTo>
                      <a:lnTo>
                        <a:pt x="0" y="1883"/>
                      </a:lnTo>
                      <a:lnTo>
                        <a:pt x="0" y="1636"/>
                      </a:lnTo>
                      <a:lnTo>
                        <a:pt x="0" y="1376"/>
                      </a:lnTo>
                      <a:lnTo>
                        <a:pt x="0" y="1115"/>
                      </a:lnTo>
                      <a:lnTo>
                        <a:pt x="0" y="868"/>
                      </a:lnTo>
                      <a:lnTo>
                        <a:pt x="0" y="638"/>
                      </a:lnTo>
                      <a:lnTo>
                        <a:pt x="0" y="536"/>
                      </a:lnTo>
                      <a:lnTo>
                        <a:pt x="0" y="419"/>
                      </a:lnTo>
                      <a:lnTo>
                        <a:pt x="0" y="332"/>
                      </a:lnTo>
                      <a:lnTo>
                        <a:pt x="0" y="246"/>
                      </a:lnTo>
                      <a:lnTo>
                        <a:pt x="0" y="174"/>
                      </a:lnTo>
                      <a:lnTo>
                        <a:pt x="0" y="115"/>
                      </a:lnTo>
                      <a:lnTo>
                        <a:pt x="0" y="57"/>
                      </a:lnTo>
                      <a:lnTo>
                        <a:pt x="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3" name="Freeform 176">
                  <a:extLst>
                    <a:ext uri="{FF2B5EF4-FFF2-40B4-BE49-F238E27FC236}">
                      <a16:creationId xmlns:a16="http://schemas.microsoft.com/office/drawing/2014/main" id="{B17D5AE8-3A4B-457F-9FB1-B71C5B5B9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4" name="Freeform 177">
                  <a:extLst>
                    <a:ext uri="{FF2B5EF4-FFF2-40B4-BE49-F238E27FC236}">
                      <a16:creationId xmlns:a16="http://schemas.microsoft.com/office/drawing/2014/main" id="{73578C37-6521-46E9-900D-B6CE79D09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" y="4136"/>
                  <a:ext cx="86" cy="26"/>
                </a:xfrm>
                <a:custGeom>
                  <a:avLst/>
                  <a:gdLst>
                    <a:gd name="T0" fmla="*/ 0 w 288"/>
                    <a:gd name="T1" fmla="*/ 0 h 158"/>
                    <a:gd name="T2" fmla="*/ 0 w 288"/>
                    <a:gd name="T3" fmla="*/ 0 h 158"/>
                    <a:gd name="T4" fmla="*/ 0 w 288"/>
                    <a:gd name="T5" fmla="*/ 0 h 158"/>
                    <a:gd name="T6" fmla="*/ 0 w 288"/>
                    <a:gd name="T7" fmla="*/ 0 h 158"/>
                    <a:gd name="T8" fmla="*/ 0 w 288"/>
                    <a:gd name="T9" fmla="*/ 0 h 158"/>
                    <a:gd name="T10" fmla="*/ 0 w 288"/>
                    <a:gd name="T11" fmla="*/ 0 h 158"/>
                    <a:gd name="T12" fmla="*/ 0 w 288"/>
                    <a:gd name="T13" fmla="*/ 0 h 158"/>
                    <a:gd name="T14" fmla="*/ 0 w 288"/>
                    <a:gd name="T15" fmla="*/ 0 h 158"/>
                    <a:gd name="T16" fmla="*/ 0 w 288"/>
                    <a:gd name="T17" fmla="*/ 0 h 158"/>
                    <a:gd name="T18" fmla="*/ 0 w 288"/>
                    <a:gd name="T19" fmla="*/ 0 h 158"/>
                    <a:gd name="T20" fmla="*/ 0 w 288"/>
                    <a:gd name="T21" fmla="*/ 0 h 158"/>
                    <a:gd name="T22" fmla="*/ 0 w 288"/>
                    <a:gd name="T23" fmla="*/ 0 h 158"/>
                    <a:gd name="T24" fmla="*/ 0 w 288"/>
                    <a:gd name="T25" fmla="*/ 0 h 158"/>
                    <a:gd name="T26" fmla="*/ 0 w 288"/>
                    <a:gd name="T27" fmla="*/ 0 h 158"/>
                    <a:gd name="T28" fmla="*/ 0 w 288"/>
                    <a:gd name="T29" fmla="*/ 0 h 158"/>
                    <a:gd name="T30" fmla="*/ 0 w 288"/>
                    <a:gd name="T31" fmla="*/ 0 h 158"/>
                    <a:gd name="T32" fmla="*/ 0 w 288"/>
                    <a:gd name="T33" fmla="*/ 0 h 158"/>
                    <a:gd name="T34" fmla="*/ 0 w 288"/>
                    <a:gd name="T35" fmla="*/ 0 h 158"/>
                    <a:gd name="T36" fmla="*/ 0 w 288"/>
                    <a:gd name="T37" fmla="*/ 0 h 158"/>
                    <a:gd name="T38" fmla="*/ 0 w 288"/>
                    <a:gd name="T39" fmla="*/ 0 h 158"/>
                    <a:gd name="T40" fmla="*/ 0 w 288"/>
                    <a:gd name="T41" fmla="*/ 0 h 158"/>
                    <a:gd name="T42" fmla="*/ 0 w 288"/>
                    <a:gd name="T43" fmla="*/ 0 h 158"/>
                    <a:gd name="T44" fmla="*/ 0 w 288"/>
                    <a:gd name="T45" fmla="*/ 0 h 158"/>
                    <a:gd name="T46" fmla="*/ 0 w 288"/>
                    <a:gd name="T47" fmla="*/ 0 h 158"/>
                    <a:gd name="T48" fmla="*/ 0 w 288"/>
                    <a:gd name="T49" fmla="*/ 0 h 158"/>
                    <a:gd name="T50" fmla="*/ 0 w 288"/>
                    <a:gd name="T51" fmla="*/ 0 h 158"/>
                    <a:gd name="T52" fmla="*/ 0 w 288"/>
                    <a:gd name="T53" fmla="*/ 0 h 158"/>
                    <a:gd name="T54" fmla="*/ 0 w 288"/>
                    <a:gd name="T55" fmla="*/ 0 h 158"/>
                    <a:gd name="T56" fmla="*/ 0 w 288"/>
                    <a:gd name="T57" fmla="*/ 0 h 158"/>
                    <a:gd name="T58" fmla="*/ 0 w 288"/>
                    <a:gd name="T59" fmla="*/ 0 h 158"/>
                    <a:gd name="T60" fmla="*/ 0 w 288"/>
                    <a:gd name="T61" fmla="*/ 0 h 158"/>
                    <a:gd name="T62" fmla="*/ 0 w 288"/>
                    <a:gd name="T63" fmla="*/ 0 h 158"/>
                    <a:gd name="T64" fmla="*/ 0 w 288"/>
                    <a:gd name="T65" fmla="*/ 0 h 158"/>
                    <a:gd name="T66" fmla="*/ 0 w 288"/>
                    <a:gd name="T67" fmla="*/ 0 h 158"/>
                    <a:gd name="T68" fmla="*/ 0 w 288"/>
                    <a:gd name="T69" fmla="*/ 0 h 158"/>
                    <a:gd name="T70" fmla="*/ 0 w 288"/>
                    <a:gd name="T71" fmla="*/ 0 h 158"/>
                    <a:gd name="T72" fmla="*/ 0 w 288"/>
                    <a:gd name="T73" fmla="*/ 0 h 158"/>
                    <a:gd name="T74" fmla="*/ 0 w 288"/>
                    <a:gd name="T75" fmla="*/ 0 h 158"/>
                    <a:gd name="T76" fmla="*/ 0 w 288"/>
                    <a:gd name="T77" fmla="*/ 0 h 158"/>
                    <a:gd name="T78" fmla="*/ 0 w 288"/>
                    <a:gd name="T79" fmla="*/ 0 h 158"/>
                    <a:gd name="T80" fmla="*/ 0 w 288"/>
                    <a:gd name="T81" fmla="*/ 0 h 158"/>
                    <a:gd name="T82" fmla="*/ 0 w 288"/>
                    <a:gd name="T83" fmla="*/ 0 h 158"/>
                    <a:gd name="T84" fmla="*/ 0 w 288"/>
                    <a:gd name="T85" fmla="*/ 0 h 158"/>
                    <a:gd name="T86" fmla="*/ 0 w 288"/>
                    <a:gd name="T87" fmla="*/ 0 h 158"/>
                    <a:gd name="T88" fmla="*/ 0 w 288"/>
                    <a:gd name="T89" fmla="*/ 0 h 15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88" h="158">
                      <a:moveTo>
                        <a:pt x="48" y="143"/>
                      </a:moveTo>
                      <a:lnTo>
                        <a:pt x="64" y="100"/>
                      </a:lnTo>
                      <a:lnTo>
                        <a:pt x="64" y="87"/>
                      </a:lnTo>
                      <a:lnTo>
                        <a:pt x="64" y="56"/>
                      </a:lnTo>
                      <a:lnTo>
                        <a:pt x="48" y="56"/>
                      </a:lnTo>
                      <a:lnTo>
                        <a:pt x="33" y="56"/>
                      </a:lnTo>
                      <a:lnTo>
                        <a:pt x="16" y="71"/>
                      </a:lnTo>
                      <a:lnTo>
                        <a:pt x="0" y="56"/>
                      </a:lnTo>
                      <a:lnTo>
                        <a:pt x="16" y="28"/>
                      </a:lnTo>
                      <a:lnTo>
                        <a:pt x="33" y="13"/>
                      </a:lnTo>
                      <a:lnTo>
                        <a:pt x="48" y="13"/>
                      </a:lnTo>
                      <a:lnTo>
                        <a:pt x="64" y="13"/>
                      </a:lnTo>
                      <a:lnTo>
                        <a:pt x="81" y="28"/>
                      </a:lnTo>
                      <a:lnTo>
                        <a:pt x="96" y="43"/>
                      </a:lnTo>
                      <a:lnTo>
                        <a:pt x="96" y="71"/>
                      </a:lnTo>
                      <a:lnTo>
                        <a:pt x="96" y="115"/>
                      </a:lnTo>
                      <a:lnTo>
                        <a:pt x="161" y="100"/>
                      </a:lnTo>
                      <a:lnTo>
                        <a:pt x="225" y="100"/>
                      </a:lnTo>
                      <a:lnTo>
                        <a:pt x="240" y="71"/>
                      </a:lnTo>
                      <a:lnTo>
                        <a:pt x="240" y="56"/>
                      </a:lnTo>
                      <a:lnTo>
                        <a:pt x="240" y="43"/>
                      </a:lnTo>
                      <a:lnTo>
                        <a:pt x="225" y="28"/>
                      </a:lnTo>
                      <a:lnTo>
                        <a:pt x="209" y="43"/>
                      </a:lnTo>
                      <a:lnTo>
                        <a:pt x="192" y="56"/>
                      </a:lnTo>
                      <a:lnTo>
                        <a:pt x="177" y="56"/>
                      </a:lnTo>
                      <a:lnTo>
                        <a:pt x="161" y="56"/>
                      </a:lnTo>
                      <a:lnTo>
                        <a:pt x="161" y="43"/>
                      </a:lnTo>
                      <a:lnTo>
                        <a:pt x="177" y="28"/>
                      </a:lnTo>
                      <a:lnTo>
                        <a:pt x="192" y="13"/>
                      </a:lnTo>
                      <a:lnTo>
                        <a:pt x="225" y="0"/>
                      </a:lnTo>
                      <a:lnTo>
                        <a:pt x="240" y="0"/>
                      </a:lnTo>
                      <a:lnTo>
                        <a:pt x="273" y="13"/>
                      </a:lnTo>
                      <a:lnTo>
                        <a:pt x="288" y="28"/>
                      </a:lnTo>
                      <a:lnTo>
                        <a:pt x="288" y="71"/>
                      </a:lnTo>
                      <a:lnTo>
                        <a:pt x="273" y="100"/>
                      </a:lnTo>
                      <a:lnTo>
                        <a:pt x="225" y="130"/>
                      </a:lnTo>
                      <a:lnTo>
                        <a:pt x="192" y="143"/>
                      </a:lnTo>
                      <a:lnTo>
                        <a:pt x="144" y="143"/>
                      </a:lnTo>
                      <a:lnTo>
                        <a:pt x="96" y="143"/>
                      </a:lnTo>
                      <a:lnTo>
                        <a:pt x="96" y="130"/>
                      </a:lnTo>
                      <a:lnTo>
                        <a:pt x="64" y="143"/>
                      </a:lnTo>
                      <a:lnTo>
                        <a:pt x="64" y="158"/>
                      </a:lnTo>
                      <a:lnTo>
                        <a:pt x="48" y="143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5" name="Freeform 178">
                  <a:extLst>
                    <a:ext uri="{FF2B5EF4-FFF2-40B4-BE49-F238E27FC236}">
                      <a16:creationId xmlns:a16="http://schemas.microsoft.com/office/drawing/2014/main" id="{9A013974-FA92-41FE-80D0-158EC89A20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6" name="Freeform 179">
                  <a:extLst>
                    <a:ext uri="{FF2B5EF4-FFF2-40B4-BE49-F238E27FC236}">
                      <a16:creationId xmlns:a16="http://schemas.microsoft.com/office/drawing/2014/main" id="{1162D007-830E-4ED7-AD46-69F8727F4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136"/>
                  <a:ext cx="34" cy="16"/>
                </a:xfrm>
                <a:custGeom>
                  <a:avLst/>
                  <a:gdLst>
                    <a:gd name="T0" fmla="*/ 0 w 112"/>
                    <a:gd name="T1" fmla="*/ 0 h 100"/>
                    <a:gd name="T2" fmla="*/ 0 w 112"/>
                    <a:gd name="T3" fmla="*/ 0 h 100"/>
                    <a:gd name="T4" fmla="*/ 0 w 112"/>
                    <a:gd name="T5" fmla="*/ 0 h 100"/>
                    <a:gd name="T6" fmla="*/ 0 w 112"/>
                    <a:gd name="T7" fmla="*/ 0 h 100"/>
                    <a:gd name="T8" fmla="*/ 0 w 112"/>
                    <a:gd name="T9" fmla="*/ 0 h 100"/>
                    <a:gd name="T10" fmla="*/ 0 w 112"/>
                    <a:gd name="T11" fmla="*/ 0 h 100"/>
                    <a:gd name="T12" fmla="*/ 0 w 112"/>
                    <a:gd name="T13" fmla="*/ 0 h 100"/>
                    <a:gd name="T14" fmla="*/ 0 w 112"/>
                    <a:gd name="T15" fmla="*/ 0 h 100"/>
                    <a:gd name="T16" fmla="*/ 0 w 112"/>
                    <a:gd name="T17" fmla="*/ 0 h 100"/>
                    <a:gd name="T18" fmla="*/ 0 w 112"/>
                    <a:gd name="T19" fmla="*/ 0 h 100"/>
                    <a:gd name="T20" fmla="*/ 0 w 112"/>
                    <a:gd name="T21" fmla="*/ 0 h 100"/>
                    <a:gd name="T22" fmla="*/ 0 w 112"/>
                    <a:gd name="T23" fmla="*/ 0 h 100"/>
                    <a:gd name="T24" fmla="*/ 0 w 112"/>
                    <a:gd name="T25" fmla="*/ 0 h 1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00">
                      <a:moveTo>
                        <a:pt x="48" y="100"/>
                      </a:move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64" y="13"/>
                      </a:lnTo>
                      <a:lnTo>
                        <a:pt x="112" y="43"/>
                      </a:lnTo>
                      <a:lnTo>
                        <a:pt x="112" y="56"/>
                      </a:lnTo>
                      <a:lnTo>
                        <a:pt x="96" y="56"/>
                      </a:lnTo>
                      <a:lnTo>
                        <a:pt x="81" y="87"/>
                      </a:lnTo>
                      <a:lnTo>
                        <a:pt x="64" y="100"/>
                      </a:lnTo>
                      <a:lnTo>
                        <a:pt x="48" y="10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7" name="Freeform 180">
                  <a:extLst>
                    <a:ext uri="{FF2B5EF4-FFF2-40B4-BE49-F238E27FC236}">
                      <a16:creationId xmlns:a16="http://schemas.microsoft.com/office/drawing/2014/main" id="{E85FD0D2-C578-4AEC-BB17-DABCF7008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3" y="4084"/>
                  <a:ext cx="72" cy="37"/>
                </a:xfrm>
                <a:custGeom>
                  <a:avLst/>
                  <a:gdLst>
                    <a:gd name="T0" fmla="*/ 0 w 240"/>
                    <a:gd name="T1" fmla="*/ 0 h 230"/>
                    <a:gd name="T2" fmla="*/ 0 w 240"/>
                    <a:gd name="T3" fmla="*/ 0 h 230"/>
                    <a:gd name="T4" fmla="*/ 0 w 240"/>
                    <a:gd name="T5" fmla="*/ 0 h 230"/>
                    <a:gd name="T6" fmla="*/ 0 w 240"/>
                    <a:gd name="T7" fmla="*/ 0 h 230"/>
                    <a:gd name="T8" fmla="*/ 0 w 240"/>
                    <a:gd name="T9" fmla="*/ 0 h 230"/>
                    <a:gd name="T10" fmla="*/ 0 w 240"/>
                    <a:gd name="T11" fmla="*/ 0 h 230"/>
                    <a:gd name="T12" fmla="*/ 0 w 240"/>
                    <a:gd name="T13" fmla="*/ 0 h 230"/>
                    <a:gd name="T14" fmla="*/ 0 w 240"/>
                    <a:gd name="T15" fmla="*/ 0 h 230"/>
                    <a:gd name="T16" fmla="*/ 0 w 240"/>
                    <a:gd name="T17" fmla="*/ 0 h 230"/>
                    <a:gd name="T18" fmla="*/ 0 w 240"/>
                    <a:gd name="T19" fmla="*/ 0 h 230"/>
                    <a:gd name="T20" fmla="*/ 0 w 240"/>
                    <a:gd name="T21" fmla="*/ 0 h 230"/>
                    <a:gd name="T22" fmla="*/ 0 w 240"/>
                    <a:gd name="T23" fmla="*/ 0 h 230"/>
                    <a:gd name="T24" fmla="*/ 0 w 240"/>
                    <a:gd name="T25" fmla="*/ 0 h 230"/>
                    <a:gd name="T26" fmla="*/ 0 w 240"/>
                    <a:gd name="T27" fmla="*/ 0 h 23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230">
                      <a:moveTo>
                        <a:pt x="0" y="202"/>
                      </a:moveTo>
                      <a:lnTo>
                        <a:pt x="0" y="187"/>
                      </a:lnTo>
                      <a:lnTo>
                        <a:pt x="17" y="173"/>
                      </a:lnTo>
                      <a:lnTo>
                        <a:pt x="48" y="130"/>
                      </a:lnTo>
                      <a:lnTo>
                        <a:pt x="129" y="57"/>
                      </a:lnTo>
                      <a:lnTo>
                        <a:pt x="209" y="0"/>
                      </a:lnTo>
                      <a:lnTo>
                        <a:pt x="225" y="13"/>
                      </a:lnTo>
                      <a:lnTo>
                        <a:pt x="240" y="28"/>
                      </a:lnTo>
                      <a:lnTo>
                        <a:pt x="209" y="72"/>
                      </a:lnTo>
                      <a:lnTo>
                        <a:pt x="161" y="130"/>
                      </a:lnTo>
                      <a:lnTo>
                        <a:pt x="48" y="217"/>
                      </a:lnTo>
                      <a:lnTo>
                        <a:pt x="33" y="230"/>
                      </a:lnTo>
                      <a:lnTo>
                        <a:pt x="17" y="230"/>
                      </a:lnTo>
                      <a:lnTo>
                        <a:pt x="0" y="20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8" name="Freeform 181">
                  <a:extLst>
                    <a:ext uri="{FF2B5EF4-FFF2-40B4-BE49-F238E27FC236}">
                      <a16:creationId xmlns:a16="http://schemas.microsoft.com/office/drawing/2014/main" id="{B1E23254-BD11-4280-9D1F-FB6571058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9" name="Freeform 182">
                  <a:extLst>
                    <a:ext uri="{FF2B5EF4-FFF2-40B4-BE49-F238E27FC236}">
                      <a16:creationId xmlns:a16="http://schemas.microsoft.com/office/drawing/2014/main" id="{C67923E8-EA1C-433F-ABD2-46B6321641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21" y="4082"/>
                  <a:ext cx="34" cy="30"/>
                </a:xfrm>
                <a:custGeom>
                  <a:avLst/>
                  <a:gdLst>
                    <a:gd name="T0" fmla="*/ 0 w 113"/>
                    <a:gd name="T1" fmla="*/ 0 h 188"/>
                    <a:gd name="T2" fmla="*/ 0 w 113"/>
                    <a:gd name="T3" fmla="*/ 0 h 188"/>
                    <a:gd name="T4" fmla="*/ 0 w 113"/>
                    <a:gd name="T5" fmla="*/ 0 h 188"/>
                    <a:gd name="T6" fmla="*/ 0 w 113"/>
                    <a:gd name="T7" fmla="*/ 0 h 188"/>
                    <a:gd name="T8" fmla="*/ 0 w 113"/>
                    <a:gd name="T9" fmla="*/ 0 h 188"/>
                    <a:gd name="T10" fmla="*/ 0 w 113"/>
                    <a:gd name="T11" fmla="*/ 0 h 188"/>
                    <a:gd name="T12" fmla="*/ 0 w 113"/>
                    <a:gd name="T13" fmla="*/ 0 h 188"/>
                    <a:gd name="T14" fmla="*/ 0 w 113"/>
                    <a:gd name="T15" fmla="*/ 0 h 188"/>
                    <a:gd name="T16" fmla="*/ 0 w 113"/>
                    <a:gd name="T17" fmla="*/ 0 h 188"/>
                    <a:gd name="T18" fmla="*/ 0 w 113"/>
                    <a:gd name="T19" fmla="*/ 0 h 188"/>
                    <a:gd name="T20" fmla="*/ 0 w 113"/>
                    <a:gd name="T21" fmla="*/ 0 h 188"/>
                    <a:gd name="T22" fmla="*/ 0 w 113"/>
                    <a:gd name="T23" fmla="*/ 0 h 188"/>
                    <a:gd name="T24" fmla="*/ 0 w 113"/>
                    <a:gd name="T25" fmla="*/ 0 h 188"/>
                    <a:gd name="T26" fmla="*/ 0 w 113"/>
                    <a:gd name="T27" fmla="*/ 0 h 188"/>
                    <a:gd name="T28" fmla="*/ 0 w 113"/>
                    <a:gd name="T29" fmla="*/ 0 h 188"/>
                    <a:gd name="T30" fmla="*/ 0 w 113"/>
                    <a:gd name="T31" fmla="*/ 0 h 188"/>
                    <a:gd name="T32" fmla="*/ 0 w 113"/>
                    <a:gd name="T33" fmla="*/ 0 h 188"/>
                    <a:gd name="T34" fmla="*/ 0 w 113"/>
                    <a:gd name="T35" fmla="*/ 0 h 188"/>
                    <a:gd name="T36" fmla="*/ 0 w 113"/>
                    <a:gd name="T37" fmla="*/ 0 h 188"/>
                    <a:gd name="T38" fmla="*/ 0 w 113"/>
                    <a:gd name="T39" fmla="*/ 0 h 188"/>
                    <a:gd name="T40" fmla="*/ 0 w 113"/>
                    <a:gd name="T41" fmla="*/ 0 h 188"/>
                    <a:gd name="T42" fmla="*/ 0 w 113"/>
                    <a:gd name="T43" fmla="*/ 0 h 1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3" h="188">
                      <a:moveTo>
                        <a:pt x="0" y="158"/>
                      </a:moveTo>
                      <a:lnTo>
                        <a:pt x="0" y="130"/>
                      </a:lnTo>
                      <a:lnTo>
                        <a:pt x="0" y="87"/>
                      </a:lnTo>
                      <a:lnTo>
                        <a:pt x="16" y="87"/>
                      </a:lnTo>
                      <a:lnTo>
                        <a:pt x="16" y="130"/>
                      </a:lnTo>
                      <a:lnTo>
                        <a:pt x="33" y="145"/>
                      </a:lnTo>
                      <a:lnTo>
                        <a:pt x="48" y="145"/>
                      </a:lnTo>
                      <a:lnTo>
                        <a:pt x="64" y="145"/>
                      </a:lnTo>
                      <a:lnTo>
                        <a:pt x="81" y="130"/>
                      </a:lnTo>
                      <a:lnTo>
                        <a:pt x="64" y="102"/>
                      </a:lnTo>
                      <a:lnTo>
                        <a:pt x="48" y="72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64" y="43"/>
                      </a:lnTo>
                      <a:lnTo>
                        <a:pt x="96" y="87"/>
                      </a:lnTo>
                      <a:lnTo>
                        <a:pt x="113" y="130"/>
                      </a:lnTo>
                      <a:lnTo>
                        <a:pt x="96" y="173"/>
                      </a:lnTo>
                      <a:lnTo>
                        <a:pt x="81" y="188"/>
                      </a:lnTo>
                      <a:lnTo>
                        <a:pt x="48" y="188"/>
                      </a:lnTo>
                      <a:lnTo>
                        <a:pt x="16" y="173"/>
                      </a:lnTo>
                      <a:lnTo>
                        <a:pt x="0" y="158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0" name="Freeform 183">
                  <a:extLst>
                    <a:ext uri="{FF2B5EF4-FFF2-40B4-BE49-F238E27FC236}">
                      <a16:creationId xmlns:a16="http://schemas.microsoft.com/office/drawing/2014/main" id="{A0DDD634-DDA0-4D2A-8A1A-63BA7A175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8" y="4087"/>
                  <a:ext cx="34" cy="13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2" h="87">
                      <a:moveTo>
                        <a:pt x="0" y="87"/>
                      </a:move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64" y="59"/>
                      </a:lnTo>
                      <a:lnTo>
                        <a:pt x="31" y="74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" name="Freeform 184">
                  <a:extLst>
                    <a:ext uri="{FF2B5EF4-FFF2-40B4-BE49-F238E27FC236}">
                      <a16:creationId xmlns:a16="http://schemas.microsoft.com/office/drawing/2014/main" id="{81EA0169-A48B-419A-BE1B-B40D3895B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2" name="Freeform 185">
                  <a:extLst>
                    <a:ext uri="{FF2B5EF4-FFF2-40B4-BE49-F238E27FC236}">
                      <a16:creationId xmlns:a16="http://schemas.microsoft.com/office/drawing/2014/main" id="{34A2B74F-C267-4DA8-86C5-A2911E13A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5" y="4084"/>
                  <a:ext cx="52" cy="16"/>
                </a:xfrm>
                <a:custGeom>
                  <a:avLst/>
                  <a:gdLst>
                    <a:gd name="T0" fmla="*/ 0 w 175"/>
                    <a:gd name="T1" fmla="*/ 0 h 100"/>
                    <a:gd name="T2" fmla="*/ 0 w 175"/>
                    <a:gd name="T3" fmla="*/ 0 h 100"/>
                    <a:gd name="T4" fmla="*/ 0 w 175"/>
                    <a:gd name="T5" fmla="*/ 0 h 100"/>
                    <a:gd name="T6" fmla="*/ 0 w 175"/>
                    <a:gd name="T7" fmla="*/ 0 h 100"/>
                    <a:gd name="T8" fmla="*/ 0 w 175"/>
                    <a:gd name="T9" fmla="*/ 0 h 100"/>
                    <a:gd name="T10" fmla="*/ 0 w 175"/>
                    <a:gd name="T11" fmla="*/ 0 h 100"/>
                    <a:gd name="T12" fmla="*/ 0 w 175"/>
                    <a:gd name="T13" fmla="*/ 0 h 100"/>
                    <a:gd name="T14" fmla="*/ 0 w 175"/>
                    <a:gd name="T15" fmla="*/ 0 h 100"/>
                    <a:gd name="T16" fmla="*/ 0 w 175"/>
                    <a:gd name="T17" fmla="*/ 0 h 100"/>
                    <a:gd name="T18" fmla="*/ 0 w 175"/>
                    <a:gd name="T19" fmla="*/ 0 h 100"/>
                    <a:gd name="T20" fmla="*/ 0 w 175"/>
                    <a:gd name="T21" fmla="*/ 0 h 100"/>
                    <a:gd name="T22" fmla="*/ 0 w 175"/>
                    <a:gd name="T23" fmla="*/ 0 h 100"/>
                    <a:gd name="T24" fmla="*/ 0 w 175"/>
                    <a:gd name="T25" fmla="*/ 0 h 100"/>
                    <a:gd name="T26" fmla="*/ 0 w 175"/>
                    <a:gd name="T27" fmla="*/ 0 h 100"/>
                    <a:gd name="T28" fmla="*/ 0 w 175"/>
                    <a:gd name="T29" fmla="*/ 0 h 100"/>
                    <a:gd name="T30" fmla="*/ 0 w 175"/>
                    <a:gd name="T31" fmla="*/ 0 h 100"/>
                    <a:gd name="T32" fmla="*/ 0 w 175"/>
                    <a:gd name="T33" fmla="*/ 0 h 100"/>
                    <a:gd name="T34" fmla="*/ 0 w 175"/>
                    <a:gd name="T35" fmla="*/ 0 h 100"/>
                    <a:gd name="T36" fmla="*/ 0 w 175"/>
                    <a:gd name="T37" fmla="*/ 0 h 100"/>
                    <a:gd name="T38" fmla="*/ 0 w 175"/>
                    <a:gd name="T39" fmla="*/ 0 h 100"/>
                    <a:gd name="T40" fmla="*/ 0 w 175"/>
                    <a:gd name="T41" fmla="*/ 0 h 100"/>
                    <a:gd name="T42" fmla="*/ 0 w 175"/>
                    <a:gd name="T43" fmla="*/ 0 h 1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5" h="100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64" y="43"/>
                      </a:lnTo>
                      <a:lnTo>
                        <a:pt x="96" y="57"/>
                      </a:lnTo>
                      <a:lnTo>
                        <a:pt x="112" y="57"/>
                      </a:lnTo>
                      <a:lnTo>
                        <a:pt x="127" y="57"/>
                      </a:lnTo>
                      <a:lnTo>
                        <a:pt x="144" y="43"/>
                      </a:lnTo>
                      <a:lnTo>
                        <a:pt x="127" y="28"/>
                      </a:lnTo>
                      <a:lnTo>
                        <a:pt x="112" y="28"/>
                      </a:lnTo>
                      <a:lnTo>
                        <a:pt x="112" y="13"/>
                      </a:lnTo>
                      <a:lnTo>
                        <a:pt x="127" y="0"/>
                      </a:lnTo>
                      <a:lnTo>
                        <a:pt x="144" y="0"/>
                      </a:lnTo>
                      <a:lnTo>
                        <a:pt x="175" y="28"/>
                      </a:lnTo>
                      <a:lnTo>
                        <a:pt x="175" y="57"/>
                      </a:lnTo>
                      <a:lnTo>
                        <a:pt x="175" y="72"/>
                      </a:lnTo>
                      <a:lnTo>
                        <a:pt x="160" y="100"/>
                      </a:lnTo>
                      <a:lnTo>
                        <a:pt x="144" y="100"/>
                      </a:lnTo>
                      <a:lnTo>
                        <a:pt x="96" y="100"/>
                      </a:lnTo>
                      <a:lnTo>
                        <a:pt x="48" y="72"/>
                      </a:lnTo>
                      <a:lnTo>
                        <a:pt x="31" y="4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3" name="Freeform 186">
                  <a:extLst>
                    <a:ext uri="{FF2B5EF4-FFF2-40B4-BE49-F238E27FC236}">
                      <a16:creationId xmlns:a16="http://schemas.microsoft.com/office/drawing/2014/main" id="{4EFAE6F3-B51D-42B0-A953-361516256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7" y="4087"/>
                  <a:ext cx="15" cy="13"/>
                </a:xfrm>
                <a:custGeom>
                  <a:avLst/>
                  <a:gdLst>
                    <a:gd name="T0" fmla="*/ 0 w 48"/>
                    <a:gd name="T1" fmla="*/ 0 h 87"/>
                    <a:gd name="T2" fmla="*/ 0 w 48"/>
                    <a:gd name="T3" fmla="*/ 0 h 87"/>
                    <a:gd name="T4" fmla="*/ 0 w 48"/>
                    <a:gd name="T5" fmla="*/ 0 h 87"/>
                    <a:gd name="T6" fmla="*/ 0 w 48"/>
                    <a:gd name="T7" fmla="*/ 0 h 87"/>
                    <a:gd name="T8" fmla="*/ 0 w 48"/>
                    <a:gd name="T9" fmla="*/ 0 h 87"/>
                    <a:gd name="T10" fmla="*/ 0 w 48"/>
                    <a:gd name="T11" fmla="*/ 0 h 87"/>
                    <a:gd name="T12" fmla="*/ 0 w 48"/>
                    <a:gd name="T13" fmla="*/ 0 h 87"/>
                    <a:gd name="T14" fmla="*/ 0 w 48"/>
                    <a:gd name="T15" fmla="*/ 0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87">
                      <a:moveTo>
                        <a:pt x="0" y="0"/>
                      </a:moveTo>
                      <a:lnTo>
                        <a:pt x="31" y="15"/>
                      </a:lnTo>
                      <a:lnTo>
                        <a:pt x="48" y="30"/>
                      </a:lnTo>
                      <a:lnTo>
                        <a:pt x="48" y="87"/>
                      </a:lnTo>
                      <a:lnTo>
                        <a:pt x="0" y="44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4" name="Freeform 187">
                  <a:extLst>
                    <a:ext uri="{FF2B5EF4-FFF2-40B4-BE49-F238E27FC236}">
                      <a16:creationId xmlns:a16="http://schemas.microsoft.com/office/drawing/2014/main" id="{FDA81C2F-D479-406C-B637-850086D44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5" name="Freeform 188">
                  <a:extLst>
                    <a:ext uri="{FF2B5EF4-FFF2-40B4-BE49-F238E27FC236}">
                      <a16:creationId xmlns:a16="http://schemas.microsoft.com/office/drawing/2014/main" id="{01A14ED1-6485-4CCC-A856-29FC3D3DF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8" y="4072"/>
                  <a:ext cx="39" cy="26"/>
                </a:xfrm>
                <a:custGeom>
                  <a:avLst/>
                  <a:gdLst>
                    <a:gd name="T0" fmla="*/ 0 w 129"/>
                    <a:gd name="T1" fmla="*/ 0 h 161"/>
                    <a:gd name="T2" fmla="*/ 0 w 129"/>
                    <a:gd name="T3" fmla="*/ 0 h 161"/>
                    <a:gd name="T4" fmla="*/ 0 w 129"/>
                    <a:gd name="T5" fmla="*/ 0 h 161"/>
                    <a:gd name="T6" fmla="*/ 0 w 129"/>
                    <a:gd name="T7" fmla="*/ 0 h 161"/>
                    <a:gd name="T8" fmla="*/ 0 w 129"/>
                    <a:gd name="T9" fmla="*/ 0 h 161"/>
                    <a:gd name="T10" fmla="*/ 0 w 129"/>
                    <a:gd name="T11" fmla="*/ 0 h 161"/>
                    <a:gd name="T12" fmla="*/ 0 w 129"/>
                    <a:gd name="T13" fmla="*/ 0 h 161"/>
                    <a:gd name="T14" fmla="*/ 0 w 129"/>
                    <a:gd name="T15" fmla="*/ 0 h 161"/>
                    <a:gd name="T16" fmla="*/ 0 w 129"/>
                    <a:gd name="T17" fmla="*/ 0 h 161"/>
                    <a:gd name="T18" fmla="*/ 0 w 129"/>
                    <a:gd name="T19" fmla="*/ 0 h 161"/>
                    <a:gd name="T20" fmla="*/ 0 w 129"/>
                    <a:gd name="T21" fmla="*/ 0 h 161"/>
                    <a:gd name="T22" fmla="*/ 0 w 129"/>
                    <a:gd name="T23" fmla="*/ 0 h 161"/>
                    <a:gd name="T24" fmla="*/ 0 w 129"/>
                    <a:gd name="T25" fmla="*/ 0 h 161"/>
                    <a:gd name="T26" fmla="*/ 0 w 129"/>
                    <a:gd name="T27" fmla="*/ 0 h 161"/>
                    <a:gd name="T28" fmla="*/ 0 w 129"/>
                    <a:gd name="T29" fmla="*/ 0 h 161"/>
                    <a:gd name="T30" fmla="*/ 0 w 129"/>
                    <a:gd name="T31" fmla="*/ 0 h 161"/>
                    <a:gd name="T32" fmla="*/ 0 w 129"/>
                    <a:gd name="T33" fmla="*/ 0 h 161"/>
                    <a:gd name="T34" fmla="*/ 0 w 129"/>
                    <a:gd name="T35" fmla="*/ 0 h 161"/>
                    <a:gd name="T36" fmla="*/ 0 w 129"/>
                    <a:gd name="T37" fmla="*/ 0 h 161"/>
                    <a:gd name="T38" fmla="*/ 0 w 129"/>
                    <a:gd name="T39" fmla="*/ 0 h 161"/>
                    <a:gd name="T40" fmla="*/ 0 w 129"/>
                    <a:gd name="T41" fmla="*/ 0 h 161"/>
                    <a:gd name="T42" fmla="*/ 0 w 129"/>
                    <a:gd name="T43" fmla="*/ 0 h 161"/>
                    <a:gd name="T44" fmla="*/ 0 w 129"/>
                    <a:gd name="T45" fmla="*/ 0 h 161"/>
                    <a:gd name="T46" fmla="*/ 0 w 129"/>
                    <a:gd name="T47" fmla="*/ 0 h 16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29" h="161">
                      <a:moveTo>
                        <a:pt x="0" y="146"/>
                      </a:moveTo>
                      <a:lnTo>
                        <a:pt x="0" y="131"/>
                      </a:lnTo>
                      <a:lnTo>
                        <a:pt x="0" y="102"/>
                      </a:lnTo>
                      <a:lnTo>
                        <a:pt x="0" y="74"/>
                      </a:lnTo>
                      <a:lnTo>
                        <a:pt x="16" y="59"/>
                      </a:lnTo>
                      <a:lnTo>
                        <a:pt x="33" y="59"/>
                      </a:lnTo>
                      <a:lnTo>
                        <a:pt x="33" y="74"/>
                      </a:lnTo>
                      <a:lnTo>
                        <a:pt x="33" y="102"/>
                      </a:lnTo>
                      <a:lnTo>
                        <a:pt x="33" y="131"/>
                      </a:lnTo>
                      <a:lnTo>
                        <a:pt x="48" y="131"/>
                      </a:lnTo>
                      <a:lnTo>
                        <a:pt x="64" y="131"/>
                      </a:lnTo>
                      <a:lnTo>
                        <a:pt x="96" y="102"/>
                      </a:lnTo>
                      <a:lnTo>
                        <a:pt x="96" y="59"/>
                      </a:lnTo>
                      <a:lnTo>
                        <a:pt x="96" y="0"/>
                      </a:lnTo>
                      <a:lnTo>
                        <a:pt x="112" y="0"/>
                      </a:lnTo>
                      <a:lnTo>
                        <a:pt x="129" y="30"/>
                      </a:lnTo>
                      <a:lnTo>
                        <a:pt x="129" y="74"/>
                      </a:lnTo>
                      <a:lnTo>
                        <a:pt x="129" y="102"/>
                      </a:lnTo>
                      <a:lnTo>
                        <a:pt x="112" y="146"/>
                      </a:lnTo>
                      <a:lnTo>
                        <a:pt x="81" y="161"/>
                      </a:lnTo>
                      <a:lnTo>
                        <a:pt x="64" y="161"/>
                      </a:lnTo>
                      <a:lnTo>
                        <a:pt x="33" y="161"/>
                      </a:lnTo>
                      <a:lnTo>
                        <a:pt x="0" y="146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6" name="Freeform 189">
                  <a:extLst>
                    <a:ext uri="{FF2B5EF4-FFF2-40B4-BE49-F238E27FC236}">
                      <a16:creationId xmlns:a16="http://schemas.microsoft.com/office/drawing/2014/main" id="{2DCE2BCD-7C39-4C1A-B34C-EFD0E94ED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9" y="3971"/>
                  <a:ext cx="259" cy="125"/>
                </a:xfrm>
                <a:custGeom>
                  <a:avLst/>
                  <a:gdLst>
                    <a:gd name="T0" fmla="*/ 0 w 866"/>
                    <a:gd name="T1" fmla="*/ 0 h 768"/>
                    <a:gd name="T2" fmla="*/ 0 w 866"/>
                    <a:gd name="T3" fmla="*/ 0 h 768"/>
                    <a:gd name="T4" fmla="*/ 0 w 866"/>
                    <a:gd name="T5" fmla="*/ 0 h 768"/>
                    <a:gd name="T6" fmla="*/ 0 w 866"/>
                    <a:gd name="T7" fmla="*/ 0 h 768"/>
                    <a:gd name="T8" fmla="*/ 0 w 866"/>
                    <a:gd name="T9" fmla="*/ 0 h 768"/>
                    <a:gd name="T10" fmla="*/ 0 w 866"/>
                    <a:gd name="T11" fmla="*/ 0 h 768"/>
                    <a:gd name="T12" fmla="*/ 0 w 866"/>
                    <a:gd name="T13" fmla="*/ 0 h 768"/>
                    <a:gd name="T14" fmla="*/ 0 w 866"/>
                    <a:gd name="T15" fmla="*/ 0 h 768"/>
                    <a:gd name="T16" fmla="*/ 0 w 866"/>
                    <a:gd name="T17" fmla="*/ 0 h 768"/>
                    <a:gd name="T18" fmla="*/ 0 w 866"/>
                    <a:gd name="T19" fmla="*/ 0 h 768"/>
                    <a:gd name="T20" fmla="*/ 0 w 866"/>
                    <a:gd name="T21" fmla="*/ 0 h 768"/>
                    <a:gd name="T22" fmla="*/ 0 w 866"/>
                    <a:gd name="T23" fmla="*/ 0 h 768"/>
                    <a:gd name="T24" fmla="*/ 0 w 866"/>
                    <a:gd name="T25" fmla="*/ 0 h 768"/>
                    <a:gd name="T26" fmla="*/ 0 w 866"/>
                    <a:gd name="T27" fmla="*/ 0 h 768"/>
                    <a:gd name="T28" fmla="*/ 0 w 866"/>
                    <a:gd name="T29" fmla="*/ 0 h 768"/>
                    <a:gd name="T30" fmla="*/ 0 w 866"/>
                    <a:gd name="T31" fmla="*/ 0 h 768"/>
                    <a:gd name="T32" fmla="*/ 0 w 866"/>
                    <a:gd name="T33" fmla="*/ 0 h 768"/>
                    <a:gd name="T34" fmla="*/ 0 w 866"/>
                    <a:gd name="T35" fmla="*/ 0 h 768"/>
                    <a:gd name="T36" fmla="*/ 0 w 866"/>
                    <a:gd name="T37" fmla="*/ 0 h 768"/>
                    <a:gd name="T38" fmla="*/ 0 w 866"/>
                    <a:gd name="T39" fmla="*/ 0 h 768"/>
                    <a:gd name="T40" fmla="*/ 0 w 866"/>
                    <a:gd name="T41" fmla="*/ 0 h 768"/>
                    <a:gd name="T42" fmla="*/ 0 w 866"/>
                    <a:gd name="T43" fmla="*/ 0 h 768"/>
                    <a:gd name="T44" fmla="*/ 0 w 866"/>
                    <a:gd name="T45" fmla="*/ 0 h 768"/>
                    <a:gd name="T46" fmla="*/ 0 w 866"/>
                    <a:gd name="T47" fmla="*/ 0 h 768"/>
                    <a:gd name="T48" fmla="*/ 0 w 866"/>
                    <a:gd name="T49" fmla="*/ 0 h 768"/>
                    <a:gd name="T50" fmla="*/ 0 w 866"/>
                    <a:gd name="T51" fmla="*/ 0 h 768"/>
                    <a:gd name="T52" fmla="*/ 0 w 866"/>
                    <a:gd name="T53" fmla="*/ 0 h 768"/>
                    <a:gd name="T54" fmla="*/ 0 w 866"/>
                    <a:gd name="T55" fmla="*/ 0 h 768"/>
                    <a:gd name="T56" fmla="*/ 0 w 866"/>
                    <a:gd name="T57" fmla="*/ 0 h 768"/>
                    <a:gd name="T58" fmla="*/ 0 w 866"/>
                    <a:gd name="T59" fmla="*/ 0 h 768"/>
                    <a:gd name="T60" fmla="*/ 0 w 866"/>
                    <a:gd name="T61" fmla="*/ 0 h 768"/>
                    <a:gd name="T62" fmla="*/ 0 w 866"/>
                    <a:gd name="T63" fmla="*/ 0 h 768"/>
                    <a:gd name="T64" fmla="*/ 0 w 866"/>
                    <a:gd name="T65" fmla="*/ 0 h 768"/>
                    <a:gd name="T66" fmla="*/ 0 w 866"/>
                    <a:gd name="T67" fmla="*/ 0 h 768"/>
                    <a:gd name="T68" fmla="*/ 0 w 866"/>
                    <a:gd name="T69" fmla="*/ 0 h 768"/>
                    <a:gd name="T70" fmla="*/ 0 w 866"/>
                    <a:gd name="T71" fmla="*/ 0 h 768"/>
                    <a:gd name="T72" fmla="*/ 0 w 866"/>
                    <a:gd name="T73" fmla="*/ 0 h 768"/>
                    <a:gd name="T74" fmla="*/ 0 w 866"/>
                    <a:gd name="T75" fmla="*/ 0 h 768"/>
                    <a:gd name="T76" fmla="*/ 0 w 866"/>
                    <a:gd name="T77" fmla="*/ 0 h 768"/>
                    <a:gd name="T78" fmla="*/ 0 w 866"/>
                    <a:gd name="T79" fmla="*/ 0 h 768"/>
                    <a:gd name="T80" fmla="*/ 0 w 866"/>
                    <a:gd name="T81" fmla="*/ 0 h 768"/>
                    <a:gd name="T82" fmla="*/ 0 w 866"/>
                    <a:gd name="T83" fmla="*/ 0 h 768"/>
                    <a:gd name="T84" fmla="*/ 0 w 866"/>
                    <a:gd name="T85" fmla="*/ 0 h 768"/>
                    <a:gd name="T86" fmla="*/ 0 w 866"/>
                    <a:gd name="T87" fmla="*/ 0 h 768"/>
                    <a:gd name="T88" fmla="*/ 0 w 866"/>
                    <a:gd name="T89" fmla="*/ 0 h 768"/>
                    <a:gd name="T90" fmla="*/ 0 w 866"/>
                    <a:gd name="T91" fmla="*/ 0 h 76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866" h="768">
                      <a:moveTo>
                        <a:pt x="0" y="753"/>
                      </a:moveTo>
                      <a:lnTo>
                        <a:pt x="0" y="739"/>
                      </a:lnTo>
                      <a:lnTo>
                        <a:pt x="0" y="724"/>
                      </a:lnTo>
                      <a:lnTo>
                        <a:pt x="33" y="709"/>
                      </a:lnTo>
                      <a:lnTo>
                        <a:pt x="48" y="709"/>
                      </a:lnTo>
                      <a:lnTo>
                        <a:pt x="48" y="724"/>
                      </a:lnTo>
                      <a:lnTo>
                        <a:pt x="64" y="739"/>
                      </a:lnTo>
                      <a:lnTo>
                        <a:pt x="81" y="724"/>
                      </a:lnTo>
                      <a:lnTo>
                        <a:pt x="96" y="696"/>
                      </a:lnTo>
                      <a:lnTo>
                        <a:pt x="96" y="637"/>
                      </a:lnTo>
                      <a:lnTo>
                        <a:pt x="96" y="579"/>
                      </a:lnTo>
                      <a:lnTo>
                        <a:pt x="129" y="522"/>
                      </a:lnTo>
                      <a:lnTo>
                        <a:pt x="161" y="477"/>
                      </a:lnTo>
                      <a:lnTo>
                        <a:pt x="209" y="434"/>
                      </a:lnTo>
                      <a:lnTo>
                        <a:pt x="257" y="420"/>
                      </a:lnTo>
                      <a:lnTo>
                        <a:pt x="321" y="405"/>
                      </a:lnTo>
                      <a:lnTo>
                        <a:pt x="369" y="405"/>
                      </a:lnTo>
                      <a:lnTo>
                        <a:pt x="432" y="434"/>
                      </a:lnTo>
                      <a:lnTo>
                        <a:pt x="528" y="477"/>
                      </a:lnTo>
                      <a:lnTo>
                        <a:pt x="609" y="566"/>
                      </a:lnTo>
                      <a:lnTo>
                        <a:pt x="626" y="566"/>
                      </a:lnTo>
                      <a:lnTo>
                        <a:pt x="626" y="551"/>
                      </a:lnTo>
                      <a:lnTo>
                        <a:pt x="513" y="405"/>
                      </a:lnTo>
                      <a:lnTo>
                        <a:pt x="465" y="333"/>
                      </a:lnTo>
                      <a:lnTo>
                        <a:pt x="449" y="290"/>
                      </a:lnTo>
                      <a:lnTo>
                        <a:pt x="449" y="247"/>
                      </a:lnTo>
                      <a:lnTo>
                        <a:pt x="449" y="217"/>
                      </a:lnTo>
                      <a:lnTo>
                        <a:pt x="465" y="173"/>
                      </a:lnTo>
                      <a:lnTo>
                        <a:pt x="497" y="145"/>
                      </a:lnTo>
                      <a:lnTo>
                        <a:pt x="545" y="116"/>
                      </a:lnTo>
                      <a:lnTo>
                        <a:pt x="578" y="101"/>
                      </a:lnTo>
                      <a:lnTo>
                        <a:pt x="609" y="101"/>
                      </a:lnTo>
                      <a:lnTo>
                        <a:pt x="689" y="86"/>
                      </a:lnTo>
                      <a:lnTo>
                        <a:pt x="770" y="86"/>
                      </a:lnTo>
                      <a:lnTo>
                        <a:pt x="802" y="73"/>
                      </a:lnTo>
                      <a:lnTo>
                        <a:pt x="818" y="43"/>
                      </a:lnTo>
                      <a:lnTo>
                        <a:pt x="818" y="30"/>
                      </a:lnTo>
                      <a:lnTo>
                        <a:pt x="785" y="43"/>
                      </a:lnTo>
                      <a:lnTo>
                        <a:pt x="770" y="43"/>
                      </a:lnTo>
                      <a:lnTo>
                        <a:pt x="785" y="15"/>
                      </a:lnTo>
                      <a:lnTo>
                        <a:pt x="802" y="0"/>
                      </a:lnTo>
                      <a:lnTo>
                        <a:pt x="833" y="0"/>
                      </a:lnTo>
                      <a:lnTo>
                        <a:pt x="850" y="0"/>
                      </a:lnTo>
                      <a:lnTo>
                        <a:pt x="850" y="15"/>
                      </a:lnTo>
                      <a:lnTo>
                        <a:pt x="866" y="30"/>
                      </a:lnTo>
                      <a:lnTo>
                        <a:pt x="850" y="58"/>
                      </a:lnTo>
                      <a:lnTo>
                        <a:pt x="818" y="86"/>
                      </a:lnTo>
                      <a:lnTo>
                        <a:pt x="785" y="101"/>
                      </a:lnTo>
                      <a:lnTo>
                        <a:pt x="770" y="116"/>
                      </a:lnTo>
                      <a:lnTo>
                        <a:pt x="689" y="130"/>
                      </a:lnTo>
                      <a:lnTo>
                        <a:pt x="705" y="145"/>
                      </a:lnTo>
                      <a:lnTo>
                        <a:pt x="722" y="145"/>
                      </a:lnTo>
                      <a:lnTo>
                        <a:pt x="754" y="160"/>
                      </a:lnTo>
                      <a:lnTo>
                        <a:pt x="770" y="188"/>
                      </a:lnTo>
                      <a:lnTo>
                        <a:pt x="770" y="217"/>
                      </a:lnTo>
                      <a:lnTo>
                        <a:pt x="785" y="247"/>
                      </a:lnTo>
                      <a:lnTo>
                        <a:pt x="770" y="275"/>
                      </a:lnTo>
                      <a:lnTo>
                        <a:pt x="737" y="303"/>
                      </a:lnTo>
                      <a:lnTo>
                        <a:pt x="705" y="318"/>
                      </a:lnTo>
                      <a:lnTo>
                        <a:pt x="657" y="318"/>
                      </a:lnTo>
                      <a:lnTo>
                        <a:pt x="609" y="303"/>
                      </a:lnTo>
                      <a:lnTo>
                        <a:pt x="593" y="290"/>
                      </a:lnTo>
                      <a:lnTo>
                        <a:pt x="593" y="275"/>
                      </a:lnTo>
                      <a:lnTo>
                        <a:pt x="593" y="260"/>
                      </a:lnTo>
                      <a:lnTo>
                        <a:pt x="626" y="275"/>
                      </a:lnTo>
                      <a:lnTo>
                        <a:pt x="641" y="275"/>
                      </a:lnTo>
                      <a:lnTo>
                        <a:pt x="657" y="275"/>
                      </a:lnTo>
                      <a:lnTo>
                        <a:pt x="689" y="247"/>
                      </a:lnTo>
                      <a:lnTo>
                        <a:pt x="689" y="232"/>
                      </a:lnTo>
                      <a:lnTo>
                        <a:pt x="689" y="217"/>
                      </a:lnTo>
                      <a:lnTo>
                        <a:pt x="641" y="173"/>
                      </a:lnTo>
                      <a:lnTo>
                        <a:pt x="609" y="173"/>
                      </a:lnTo>
                      <a:lnTo>
                        <a:pt x="578" y="173"/>
                      </a:lnTo>
                      <a:lnTo>
                        <a:pt x="561" y="188"/>
                      </a:lnTo>
                      <a:lnTo>
                        <a:pt x="528" y="203"/>
                      </a:lnTo>
                      <a:lnTo>
                        <a:pt x="497" y="260"/>
                      </a:lnTo>
                      <a:lnTo>
                        <a:pt x="497" y="318"/>
                      </a:lnTo>
                      <a:lnTo>
                        <a:pt x="513" y="362"/>
                      </a:lnTo>
                      <a:lnTo>
                        <a:pt x="528" y="405"/>
                      </a:lnTo>
                      <a:lnTo>
                        <a:pt x="578" y="449"/>
                      </a:lnTo>
                      <a:lnTo>
                        <a:pt x="578" y="464"/>
                      </a:lnTo>
                      <a:lnTo>
                        <a:pt x="593" y="449"/>
                      </a:lnTo>
                      <a:lnTo>
                        <a:pt x="578" y="420"/>
                      </a:lnTo>
                      <a:lnTo>
                        <a:pt x="561" y="377"/>
                      </a:lnTo>
                      <a:lnTo>
                        <a:pt x="545" y="333"/>
                      </a:lnTo>
                      <a:lnTo>
                        <a:pt x="528" y="290"/>
                      </a:lnTo>
                      <a:lnTo>
                        <a:pt x="545" y="275"/>
                      </a:lnTo>
                      <a:lnTo>
                        <a:pt x="561" y="362"/>
                      </a:lnTo>
                      <a:lnTo>
                        <a:pt x="578" y="405"/>
                      </a:lnTo>
                      <a:lnTo>
                        <a:pt x="609" y="449"/>
                      </a:lnTo>
                      <a:lnTo>
                        <a:pt x="657" y="522"/>
                      </a:lnTo>
                      <a:lnTo>
                        <a:pt x="722" y="579"/>
                      </a:lnTo>
                      <a:lnTo>
                        <a:pt x="850" y="681"/>
                      </a:lnTo>
                      <a:lnTo>
                        <a:pt x="785" y="753"/>
                      </a:lnTo>
                      <a:lnTo>
                        <a:pt x="609" y="609"/>
                      </a:lnTo>
                      <a:lnTo>
                        <a:pt x="528" y="551"/>
                      </a:lnTo>
                      <a:lnTo>
                        <a:pt x="465" y="522"/>
                      </a:lnTo>
                      <a:lnTo>
                        <a:pt x="417" y="507"/>
                      </a:lnTo>
                      <a:lnTo>
                        <a:pt x="321" y="492"/>
                      </a:lnTo>
                      <a:lnTo>
                        <a:pt x="369" y="477"/>
                      </a:lnTo>
                      <a:lnTo>
                        <a:pt x="417" y="492"/>
                      </a:lnTo>
                      <a:lnTo>
                        <a:pt x="513" y="522"/>
                      </a:lnTo>
                      <a:lnTo>
                        <a:pt x="528" y="522"/>
                      </a:lnTo>
                      <a:lnTo>
                        <a:pt x="497" y="492"/>
                      </a:lnTo>
                      <a:lnTo>
                        <a:pt x="465" y="477"/>
                      </a:lnTo>
                      <a:lnTo>
                        <a:pt x="417" y="449"/>
                      </a:lnTo>
                      <a:lnTo>
                        <a:pt x="369" y="449"/>
                      </a:lnTo>
                      <a:lnTo>
                        <a:pt x="305" y="449"/>
                      </a:lnTo>
                      <a:lnTo>
                        <a:pt x="257" y="464"/>
                      </a:lnTo>
                      <a:lnTo>
                        <a:pt x="225" y="507"/>
                      </a:lnTo>
                      <a:lnTo>
                        <a:pt x="209" y="536"/>
                      </a:lnTo>
                      <a:lnTo>
                        <a:pt x="209" y="566"/>
                      </a:lnTo>
                      <a:lnTo>
                        <a:pt x="225" y="594"/>
                      </a:lnTo>
                      <a:lnTo>
                        <a:pt x="257" y="609"/>
                      </a:lnTo>
                      <a:lnTo>
                        <a:pt x="288" y="609"/>
                      </a:lnTo>
                      <a:lnTo>
                        <a:pt x="305" y="594"/>
                      </a:lnTo>
                      <a:lnTo>
                        <a:pt x="321" y="579"/>
                      </a:lnTo>
                      <a:lnTo>
                        <a:pt x="336" y="536"/>
                      </a:lnTo>
                      <a:lnTo>
                        <a:pt x="353" y="551"/>
                      </a:lnTo>
                      <a:lnTo>
                        <a:pt x="369" y="579"/>
                      </a:lnTo>
                      <a:lnTo>
                        <a:pt x="369" y="622"/>
                      </a:lnTo>
                      <a:lnTo>
                        <a:pt x="353" y="652"/>
                      </a:lnTo>
                      <a:lnTo>
                        <a:pt x="336" y="681"/>
                      </a:lnTo>
                      <a:lnTo>
                        <a:pt x="305" y="696"/>
                      </a:lnTo>
                      <a:lnTo>
                        <a:pt x="240" y="709"/>
                      </a:lnTo>
                      <a:lnTo>
                        <a:pt x="209" y="696"/>
                      </a:lnTo>
                      <a:lnTo>
                        <a:pt x="161" y="666"/>
                      </a:lnTo>
                      <a:lnTo>
                        <a:pt x="161" y="652"/>
                      </a:lnTo>
                      <a:lnTo>
                        <a:pt x="161" y="622"/>
                      </a:lnTo>
                      <a:lnTo>
                        <a:pt x="144" y="609"/>
                      </a:lnTo>
                      <a:lnTo>
                        <a:pt x="129" y="609"/>
                      </a:lnTo>
                      <a:lnTo>
                        <a:pt x="129" y="637"/>
                      </a:lnTo>
                      <a:lnTo>
                        <a:pt x="129" y="652"/>
                      </a:lnTo>
                      <a:lnTo>
                        <a:pt x="129" y="681"/>
                      </a:lnTo>
                      <a:lnTo>
                        <a:pt x="129" y="709"/>
                      </a:lnTo>
                      <a:lnTo>
                        <a:pt x="112" y="753"/>
                      </a:lnTo>
                      <a:lnTo>
                        <a:pt x="96" y="768"/>
                      </a:lnTo>
                      <a:lnTo>
                        <a:pt x="64" y="768"/>
                      </a:lnTo>
                      <a:lnTo>
                        <a:pt x="33" y="768"/>
                      </a:lnTo>
                      <a:lnTo>
                        <a:pt x="0" y="75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7" name="Freeform 190">
                  <a:extLst>
                    <a:ext uri="{FF2B5EF4-FFF2-40B4-BE49-F238E27FC236}">
                      <a16:creationId xmlns:a16="http://schemas.microsoft.com/office/drawing/2014/main" id="{F6908A2D-111C-4A33-801B-A416F62CFE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8" name="Freeform 191">
                  <a:extLst>
                    <a:ext uri="{FF2B5EF4-FFF2-40B4-BE49-F238E27FC236}">
                      <a16:creationId xmlns:a16="http://schemas.microsoft.com/office/drawing/2014/main" id="{F0B2A68B-36DC-4770-AADB-780804960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8" y="4087"/>
                  <a:ext cx="4" cy="0"/>
                </a:xfrm>
                <a:custGeom>
                  <a:avLst/>
                  <a:gdLst>
                    <a:gd name="T0" fmla="*/ 0 w 17"/>
                    <a:gd name="T1" fmla="*/ 0 w 17"/>
                    <a:gd name="T2" fmla="*/ 0 w 17"/>
                    <a:gd name="T3" fmla="*/ 0 w 17"/>
                    <a:gd name="T4" fmla="*/ 0 w 17"/>
                    <a:gd name="T5" fmla="*/ 0 w 17"/>
                    <a:gd name="T6" fmla="*/ 0 60000 65536"/>
                    <a:gd name="T7" fmla="*/ 0 60000 655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6">
                      <a:pos x="T0" y="0"/>
                    </a:cxn>
                    <a:cxn ang="T7">
                      <a:pos x="T1" y="0"/>
                    </a:cxn>
                    <a:cxn ang="T8">
                      <a:pos x="T2" y="0"/>
                    </a:cxn>
                    <a:cxn ang="T9">
                      <a:pos x="T3" y="0"/>
                    </a:cxn>
                    <a:cxn ang="T10">
                      <a:pos x="T4" y="0"/>
                    </a:cxn>
                    <a:cxn ang="T11">
                      <a:pos x="T5" y="0"/>
                    </a:cxn>
                  </a:cxnLst>
                  <a:rect l="0" t="0" r="r" b="b"/>
                  <a:pathLst>
                    <a:path w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9" name="Freeform 192">
                  <a:extLst>
                    <a:ext uri="{FF2B5EF4-FFF2-40B4-BE49-F238E27FC236}">
                      <a16:creationId xmlns:a16="http://schemas.microsoft.com/office/drawing/2014/main" id="{BECE4C02-E665-4AA7-A82E-B0E4A55E0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0" name="Freeform 193">
                  <a:extLst>
                    <a:ext uri="{FF2B5EF4-FFF2-40B4-BE49-F238E27FC236}">
                      <a16:creationId xmlns:a16="http://schemas.microsoft.com/office/drawing/2014/main" id="{9F7957A9-836E-4C44-924B-47F6DBC40E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4065"/>
                  <a:ext cx="48" cy="17"/>
                </a:xfrm>
                <a:custGeom>
                  <a:avLst/>
                  <a:gdLst>
                    <a:gd name="T0" fmla="*/ 0 w 161"/>
                    <a:gd name="T1" fmla="*/ 0 h 102"/>
                    <a:gd name="T2" fmla="*/ 0 w 161"/>
                    <a:gd name="T3" fmla="*/ 0 h 102"/>
                    <a:gd name="T4" fmla="*/ 0 w 161"/>
                    <a:gd name="T5" fmla="*/ 0 h 102"/>
                    <a:gd name="T6" fmla="*/ 0 w 161"/>
                    <a:gd name="T7" fmla="*/ 0 h 102"/>
                    <a:gd name="T8" fmla="*/ 0 w 161"/>
                    <a:gd name="T9" fmla="*/ 0 h 102"/>
                    <a:gd name="T10" fmla="*/ 0 w 161"/>
                    <a:gd name="T11" fmla="*/ 0 h 102"/>
                    <a:gd name="T12" fmla="*/ 0 w 161"/>
                    <a:gd name="T13" fmla="*/ 0 h 102"/>
                    <a:gd name="T14" fmla="*/ 0 w 161"/>
                    <a:gd name="T15" fmla="*/ 0 h 102"/>
                    <a:gd name="T16" fmla="*/ 0 w 161"/>
                    <a:gd name="T17" fmla="*/ 0 h 102"/>
                    <a:gd name="T18" fmla="*/ 0 w 161"/>
                    <a:gd name="T19" fmla="*/ 0 h 102"/>
                    <a:gd name="T20" fmla="*/ 0 w 161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1" h="102">
                      <a:moveTo>
                        <a:pt x="0" y="87"/>
                      </a:moveTo>
                      <a:lnTo>
                        <a:pt x="48" y="73"/>
                      </a:lnTo>
                      <a:lnTo>
                        <a:pt x="129" y="0"/>
                      </a:lnTo>
                      <a:lnTo>
                        <a:pt x="144" y="15"/>
                      </a:lnTo>
                      <a:lnTo>
                        <a:pt x="161" y="30"/>
                      </a:lnTo>
                      <a:lnTo>
                        <a:pt x="144" y="73"/>
                      </a:lnTo>
                      <a:lnTo>
                        <a:pt x="129" y="102"/>
                      </a:lnTo>
                      <a:lnTo>
                        <a:pt x="96" y="102"/>
                      </a:lnTo>
                      <a:lnTo>
                        <a:pt x="65" y="102"/>
                      </a:lnTo>
                      <a:lnTo>
                        <a:pt x="0" y="102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1" name="Freeform 194">
                  <a:extLst>
                    <a:ext uri="{FF2B5EF4-FFF2-40B4-BE49-F238E27FC236}">
                      <a16:creationId xmlns:a16="http://schemas.microsoft.com/office/drawing/2014/main" id="{48971F88-C5E8-4807-B48A-FA8E63353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2" y="4065"/>
                  <a:ext cx="5" cy="12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0 w 15"/>
                    <a:gd name="T7" fmla="*/ 0 h 73"/>
                    <a:gd name="T8" fmla="*/ 0 w 15"/>
                    <a:gd name="T9" fmla="*/ 0 h 73"/>
                    <a:gd name="T10" fmla="*/ 0 w 15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15" y="30"/>
                      </a:lnTo>
                      <a:lnTo>
                        <a:pt x="15" y="58"/>
                      </a:lnTo>
                      <a:lnTo>
                        <a:pt x="0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2" name="Freeform 195">
                  <a:extLst>
                    <a:ext uri="{FF2B5EF4-FFF2-40B4-BE49-F238E27FC236}">
                      <a16:creationId xmlns:a16="http://schemas.microsoft.com/office/drawing/2014/main" id="{5FF58938-65DE-4548-AF13-9848EA7109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3" name="Freeform 196">
                  <a:extLst>
                    <a:ext uri="{FF2B5EF4-FFF2-40B4-BE49-F238E27FC236}">
                      <a16:creationId xmlns:a16="http://schemas.microsoft.com/office/drawing/2014/main" id="{929B317B-D74A-4E94-B25F-D0EF98CAF0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4" y="4056"/>
                  <a:ext cx="52" cy="14"/>
                </a:xfrm>
                <a:custGeom>
                  <a:avLst/>
                  <a:gdLst>
                    <a:gd name="T0" fmla="*/ 0 w 175"/>
                    <a:gd name="T1" fmla="*/ 0 h 87"/>
                    <a:gd name="T2" fmla="*/ 0 w 175"/>
                    <a:gd name="T3" fmla="*/ 0 h 87"/>
                    <a:gd name="T4" fmla="*/ 0 w 175"/>
                    <a:gd name="T5" fmla="*/ 0 h 87"/>
                    <a:gd name="T6" fmla="*/ 0 w 175"/>
                    <a:gd name="T7" fmla="*/ 0 h 87"/>
                    <a:gd name="T8" fmla="*/ 0 w 175"/>
                    <a:gd name="T9" fmla="*/ 0 h 87"/>
                    <a:gd name="T10" fmla="*/ 0 w 175"/>
                    <a:gd name="T11" fmla="*/ 0 h 87"/>
                    <a:gd name="T12" fmla="*/ 0 w 175"/>
                    <a:gd name="T13" fmla="*/ 0 h 87"/>
                    <a:gd name="T14" fmla="*/ 0 w 175"/>
                    <a:gd name="T15" fmla="*/ 0 h 87"/>
                    <a:gd name="T16" fmla="*/ 0 w 175"/>
                    <a:gd name="T17" fmla="*/ 0 h 87"/>
                    <a:gd name="T18" fmla="*/ 0 w 175"/>
                    <a:gd name="T19" fmla="*/ 0 h 87"/>
                    <a:gd name="T20" fmla="*/ 0 w 175"/>
                    <a:gd name="T21" fmla="*/ 0 h 87"/>
                    <a:gd name="T22" fmla="*/ 0 w 175"/>
                    <a:gd name="T23" fmla="*/ 0 h 87"/>
                    <a:gd name="T24" fmla="*/ 0 w 175"/>
                    <a:gd name="T25" fmla="*/ 0 h 87"/>
                    <a:gd name="T26" fmla="*/ 0 w 175"/>
                    <a:gd name="T27" fmla="*/ 0 h 87"/>
                    <a:gd name="T28" fmla="*/ 0 w 175"/>
                    <a:gd name="T29" fmla="*/ 0 h 87"/>
                    <a:gd name="T30" fmla="*/ 0 w 175"/>
                    <a:gd name="T31" fmla="*/ 0 h 87"/>
                    <a:gd name="T32" fmla="*/ 0 w 175"/>
                    <a:gd name="T33" fmla="*/ 0 h 87"/>
                    <a:gd name="T34" fmla="*/ 0 w 175"/>
                    <a:gd name="T35" fmla="*/ 0 h 87"/>
                    <a:gd name="T36" fmla="*/ 0 w 175"/>
                    <a:gd name="T37" fmla="*/ 0 h 87"/>
                    <a:gd name="T38" fmla="*/ 0 w 175"/>
                    <a:gd name="T39" fmla="*/ 0 h 87"/>
                    <a:gd name="T40" fmla="*/ 0 w 175"/>
                    <a:gd name="T41" fmla="*/ 0 h 87"/>
                    <a:gd name="T42" fmla="*/ 0 w 175"/>
                    <a:gd name="T43" fmla="*/ 0 h 87"/>
                    <a:gd name="T44" fmla="*/ 0 w 175"/>
                    <a:gd name="T45" fmla="*/ 0 h 8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175" h="87">
                      <a:moveTo>
                        <a:pt x="0" y="72"/>
                      </a:moveTo>
                      <a:lnTo>
                        <a:pt x="0" y="44"/>
                      </a:lnTo>
                      <a:lnTo>
                        <a:pt x="15" y="29"/>
                      </a:lnTo>
                      <a:lnTo>
                        <a:pt x="48" y="0"/>
                      </a:lnTo>
                      <a:lnTo>
                        <a:pt x="79" y="0"/>
                      </a:lnTo>
                      <a:lnTo>
                        <a:pt x="96" y="14"/>
                      </a:lnTo>
                      <a:lnTo>
                        <a:pt x="79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79" y="57"/>
                      </a:lnTo>
                      <a:lnTo>
                        <a:pt x="111" y="44"/>
                      </a:lnTo>
                      <a:lnTo>
                        <a:pt x="159" y="0"/>
                      </a:lnTo>
                      <a:lnTo>
                        <a:pt x="175" y="0"/>
                      </a:lnTo>
                      <a:lnTo>
                        <a:pt x="175" y="14"/>
                      </a:lnTo>
                      <a:lnTo>
                        <a:pt x="159" y="44"/>
                      </a:lnTo>
                      <a:lnTo>
                        <a:pt x="144" y="72"/>
                      </a:lnTo>
                      <a:lnTo>
                        <a:pt x="111" y="87"/>
                      </a:lnTo>
                      <a:lnTo>
                        <a:pt x="79" y="87"/>
                      </a:lnTo>
                      <a:lnTo>
                        <a:pt x="31" y="87"/>
                      </a:lnTo>
                      <a:lnTo>
                        <a:pt x="0" y="72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4" name="Freeform 197">
                  <a:extLst>
                    <a:ext uri="{FF2B5EF4-FFF2-40B4-BE49-F238E27FC236}">
                      <a16:creationId xmlns:a16="http://schemas.microsoft.com/office/drawing/2014/main" id="{6A98524B-BF50-43F0-B8DF-6F43A6D0F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" y="4063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5" name="Freeform 198">
                  <a:extLst>
                    <a:ext uri="{FF2B5EF4-FFF2-40B4-BE49-F238E27FC236}">
                      <a16:creationId xmlns:a16="http://schemas.microsoft.com/office/drawing/2014/main" id="{CFE771BA-DDA6-4495-AAE3-646FE282D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6" name="Freeform 199">
                  <a:extLst>
                    <a:ext uri="{FF2B5EF4-FFF2-40B4-BE49-F238E27FC236}">
                      <a16:creationId xmlns:a16="http://schemas.microsoft.com/office/drawing/2014/main" id="{3F05A734-7856-41EA-B5E4-A52CD3902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07" y="4039"/>
                  <a:ext cx="33" cy="15"/>
                </a:xfrm>
                <a:custGeom>
                  <a:avLst/>
                  <a:gdLst>
                    <a:gd name="T0" fmla="*/ 0 w 112"/>
                    <a:gd name="T1" fmla="*/ 0 h 87"/>
                    <a:gd name="T2" fmla="*/ 0 w 112"/>
                    <a:gd name="T3" fmla="*/ 0 h 87"/>
                    <a:gd name="T4" fmla="*/ 0 w 112"/>
                    <a:gd name="T5" fmla="*/ 0 h 87"/>
                    <a:gd name="T6" fmla="*/ 0 w 112"/>
                    <a:gd name="T7" fmla="*/ 0 h 87"/>
                    <a:gd name="T8" fmla="*/ 0 w 112"/>
                    <a:gd name="T9" fmla="*/ 0 h 87"/>
                    <a:gd name="T10" fmla="*/ 0 w 112"/>
                    <a:gd name="T11" fmla="*/ 0 h 87"/>
                    <a:gd name="T12" fmla="*/ 0 w 112"/>
                    <a:gd name="T13" fmla="*/ 0 h 87"/>
                    <a:gd name="T14" fmla="*/ 0 w 112"/>
                    <a:gd name="T15" fmla="*/ 0 h 87"/>
                    <a:gd name="T16" fmla="*/ 0 w 112"/>
                    <a:gd name="T17" fmla="*/ 0 h 87"/>
                    <a:gd name="T18" fmla="*/ 0 w 112"/>
                    <a:gd name="T19" fmla="*/ 0 h 87"/>
                    <a:gd name="T20" fmla="*/ 0 w 112"/>
                    <a:gd name="T21" fmla="*/ 0 h 87"/>
                    <a:gd name="T22" fmla="*/ 0 w 112"/>
                    <a:gd name="T23" fmla="*/ 0 h 87"/>
                    <a:gd name="T24" fmla="*/ 0 w 112"/>
                    <a:gd name="T25" fmla="*/ 0 h 87"/>
                    <a:gd name="T26" fmla="*/ 0 w 112"/>
                    <a:gd name="T27" fmla="*/ 0 h 87"/>
                    <a:gd name="T28" fmla="*/ 0 w 112"/>
                    <a:gd name="T29" fmla="*/ 0 h 87"/>
                    <a:gd name="T30" fmla="*/ 0 w 112"/>
                    <a:gd name="T31" fmla="*/ 0 h 87"/>
                    <a:gd name="T32" fmla="*/ 0 w 112"/>
                    <a:gd name="T33" fmla="*/ 0 h 87"/>
                    <a:gd name="T34" fmla="*/ 0 w 112"/>
                    <a:gd name="T35" fmla="*/ 0 h 87"/>
                    <a:gd name="T36" fmla="*/ 0 w 112"/>
                    <a:gd name="T37" fmla="*/ 0 h 8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2" h="87">
                      <a:moveTo>
                        <a:pt x="0" y="44"/>
                      </a:moveTo>
                      <a:lnTo>
                        <a:pt x="0" y="29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33" y="14"/>
                      </a:lnTo>
                      <a:lnTo>
                        <a:pt x="33" y="29"/>
                      </a:lnTo>
                      <a:lnTo>
                        <a:pt x="33" y="44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64" y="44"/>
                      </a:lnTo>
                      <a:lnTo>
                        <a:pt x="81" y="29"/>
                      </a:lnTo>
                      <a:lnTo>
                        <a:pt x="96" y="29"/>
                      </a:lnTo>
                      <a:lnTo>
                        <a:pt x="112" y="44"/>
                      </a:lnTo>
                      <a:lnTo>
                        <a:pt x="96" y="57"/>
                      </a:lnTo>
                      <a:lnTo>
                        <a:pt x="81" y="72"/>
                      </a:lnTo>
                      <a:lnTo>
                        <a:pt x="33" y="87"/>
                      </a:lnTo>
                      <a:lnTo>
                        <a:pt x="16" y="87"/>
                      </a:lnTo>
                      <a:lnTo>
                        <a:pt x="16" y="72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5080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7" name="Freeform 200">
                  <a:extLst>
                    <a:ext uri="{FF2B5EF4-FFF2-40B4-BE49-F238E27FC236}">
                      <a16:creationId xmlns:a16="http://schemas.microsoft.com/office/drawing/2014/main" id="{7D031147-7C08-4468-8A1A-B45BE1C29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0" y="4046"/>
                  <a:ext cx="14" cy="5"/>
                </a:xfrm>
                <a:custGeom>
                  <a:avLst/>
                  <a:gdLst>
                    <a:gd name="T0" fmla="*/ 0 w 48"/>
                    <a:gd name="T1" fmla="*/ 0 h 28"/>
                    <a:gd name="T2" fmla="*/ 0 w 48"/>
                    <a:gd name="T3" fmla="*/ 0 h 28"/>
                    <a:gd name="T4" fmla="*/ 0 w 48"/>
                    <a:gd name="T5" fmla="*/ 0 h 28"/>
                    <a:gd name="T6" fmla="*/ 0 w 48"/>
                    <a:gd name="T7" fmla="*/ 0 h 28"/>
                    <a:gd name="T8" fmla="*/ 0 w 48"/>
                    <a:gd name="T9" fmla="*/ 0 h 28"/>
                    <a:gd name="T10" fmla="*/ 0 w 48"/>
                    <a:gd name="T11" fmla="*/ 0 h 28"/>
                    <a:gd name="T12" fmla="*/ 0 w 48"/>
                    <a:gd name="T13" fmla="*/ 0 h 28"/>
                    <a:gd name="T14" fmla="*/ 0 w 48"/>
                    <a:gd name="T15" fmla="*/ 0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28">
                      <a:moveTo>
                        <a:pt x="0" y="13"/>
                      </a:move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48" y="0"/>
                      </a:lnTo>
                      <a:lnTo>
                        <a:pt x="48" y="13"/>
                      </a:lnTo>
                      <a:lnTo>
                        <a:pt x="31" y="28"/>
                      </a:lnTo>
                      <a:lnTo>
                        <a:pt x="15" y="2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8" name="Freeform 201">
                  <a:extLst>
                    <a:ext uri="{FF2B5EF4-FFF2-40B4-BE49-F238E27FC236}">
                      <a16:creationId xmlns:a16="http://schemas.microsoft.com/office/drawing/2014/main" id="{EAD7F2B1-1C44-4395-A4A1-C06A5B52B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6" y="3736"/>
                  <a:ext cx="259" cy="308"/>
                </a:xfrm>
                <a:custGeom>
                  <a:avLst/>
                  <a:gdLst>
                    <a:gd name="T0" fmla="*/ 0 w 866"/>
                    <a:gd name="T1" fmla="*/ 0 h 1897"/>
                    <a:gd name="T2" fmla="*/ 0 w 866"/>
                    <a:gd name="T3" fmla="*/ 0 h 1897"/>
                    <a:gd name="T4" fmla="*/ 0 w 866"/>
                    <a:gd name="T5" fmla="*/ 0 h 1897"/>
                    <a:gd name="T6" fmla="*/ 0 w 866"/>
                    <a:gd name="T7" fmla="*/ 0 h 1897"/>
                    <a:gd name="T8" fmla="*/ 0 w 866"/>
                    <a:gd name="T9" fmla="*/ 0 h 1897"/>
                    <a:gd name="T10" fmla="*/ 0 w 866"/>
                    <a:gd name="T11" fmla="*/ 0 h 1897"/>
                    <a:gd name="T12" fmla="*/ 0 w 866"/>
                    <a:gd name="T13" fmla="*/ 0 h 1897"/>
                    <a:gd name="T14" fmla="*/ 0 w 866"/>
                    <a:gd name="T15" fmla="*/ 0 h 1897"/>
                    <a:gd name="T16" fmla="*/ 0 w 866"/>
                    <a:gd name="T17" fmla="*/ 0 h 1897"/>
                    <a:gd name="T18" fmla="*/ 0 w 866"/>
                    <a:gd name="T19" fmla="*/ 0 h 1897"/>
                    <a:gd name="T20" fmla="*/ 0 w 866"/>
                    <a:gd name="T21" fmla="*/ 0 h 1897"/>
                    <a:gd name="T22" fmla="*/ 0 w 866"/>
                    <a:gd name="T23" fmla="*/ 0 h 1897"/>
                    <a:gd name="T24" fmla="*/ 0 w 866"/>
                    <a:gd name="T25" fmla="*/ 0 h 1897"/>
                    <a:gd name="T26" fmla="*/ 0 w 866"/>
                    <a:gd name="T27" fmla="*/ 0 h 1897"/>
                    <a:gd name="T28" fmla="*/ 0 w 866"/>
                    <a:gd name="T29" fmla="*/ 0 h 1897"/>
                    <a:gd name="T30" fmla="*/ 0 w 866"/>
                    <a:gd name="T31" fmla="*/ 0 h 1897"/>
                    <a:gd name="T32" fmla="*/ 0 w 866"/>
                    <a:gd name="T33" fmla="*/ 0 h 1897"/>
                    <a:gd name="T34" fmla="*/ 0 w 866"/>
                    <a:gd name="T35" fmla="*/ 0 h 1897"/>
                    <a:gd name="T36" fmla="*/ 0 w 866"/>
                    <a:gd name="T37" fmla="*/ 0 h 1897"/>
                    <a:gd name="T38" fmla="*/ 0 w 866"/>
                    <a:gd name="T39" fmla="*/ 0 h 1897"/>
                    <a:gd name="T40" fmla="*/ 0 w 866"/>
                    <a:gd name="T41" fmla="*/ 0 h 1897"/>
                    <a:gd name="T42" fmla="*/ 0 w 866"/>
                    <a:gd name="T43" fmla="*/ 0 h 1897"/>
                    <a:gd name="T44" fmla="*/ 0 w 866"/>
                    <a:gd name="T45" fmla="*/ 0 h 1897"/>
                    <a:gd name="T46" fmla="*/ 0 w 866"/>
                    <a:gd name="T47" fmla="*/ 0 h 1897"/>
                    <a:gd name="T48" fmla="*/ 0 w 866"/>
                    <a:gd name="T49" fmla="*/ 0 h 1897"/>
                    <a:gd name="T50" fmla="*/ 0 w 866"/>
                    <a:gd name="T51" fmla="*/ 0 h 1897"/>
                    <a:gd name="T52" fmla="*/ 0 w 866"/>
                    <a:gd name="T53" fmla="*/ 0 h 1897"/>
                    <a:gd name="T54" fmla="*/ 0 w 866"/>
                    <a:gd name="T55" fmla="*/ 0 h 1897"/>
                    <a:gd name="T56" fmla="*/ 0 w 866"/>
                    <a:gd name="T57" fmla="*/ 0 h 1897"/>
                    <a:gd name="T58" fmla="*/ 0 w 866"/>
                    <a:gd name="T59" fmla="*/ 0 h 1897"/>
                    <a:gd name="T60" fmla="*/ 0 w 866"/>
                    <a:gd name="T61" fmla="*/ 0 h 1897"/>
                    <a:gd name="T62" fmla="*/ 0 w 866"/>
                    <a:gd name="T63" fmla="*/ 0 h 1897"/>
                    <a:gd name="T64" fmla="*/ 0 w 866"/>
                    <a:gd name="T65" fmla="*/ 0 h 1897"/>
                    <a:gd name="T66" fmla="*/ 0 w 866"/>
                    <a:gd name="T67" fmla="*/ 0 h 1897"/>
                    <a:gd name="T68" fmla="*/ 0 w 866"/>
                    <a:gd name="T69" fmla="*/ 0 h 1897"/>
                    <a:gd name="T70" fmla="*/ 0 w 866"/>
                    <a:gd name="T71" fmla="*/ 0 h 189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866" h="1897">
                      <a:moveTo>
                        <a:pt x="0" y="1882"/>
                      </a:moveTo>
                      <a:lnTo>
                        <a:pt x="64" y="1853"/>
                      </a:lnTo>
                      <a:lnTo>
                        <a:pt x="144" y="1825"/>
                      </a:lnTo>
                      <a:lnTo>
                        <a:pt x="225" y="1781"/>
                      </a:lnTo>
                      <a:lnTo>
                        <a:pt x="288" y="1738"/>
                      </a:lnTo>
                      <a:lnTo>
                        <a:pt x="352" y="1695"/>
                      </a:lnTo>
                      <a:lnTo>
                        <a:pt x="417" y="1636"/>
                      </a:lnTo>
                      <a:lnTo>
                        <a:pt x="465" y="1564"/>
                      </a:lnTo>
                      <a:lnTo>
                        <a:pt x="497" y="1506"/>
                      </a:lnTo>
                      <a:lnTo>
                        <a:pt x="528" y="1433"/>
                      </a:lnTo>
                      <a:lnTo>
                        <a:pt x="561" y="1317"/>
                      </a:lnTo>
                      <a:lnTo>
                        <a:pt x="576" y="1187"/>
                      </a:lnTo>
                      <a:lnTo>
                        <a:pt x="576" y="940"/>
                      </a:lnTo>
                      <a:lnTo>
                        <a:pt x="833" y="940"/>
                      </a:lnTo>
                      <a:lnTo>
                        <a:pt x="849" y="912"/>
                      </a:lnTo>
                      <a:lnTo>
                        <a:pt x="849" y="87"/>
                      </a:lnTo>
                      <a:lnTo>
                        <a:pt x="849" y="0"/>
                      </a:lnTo>
                      <a:lnTo>
                        <a:pt x="866" y="0"/>
                      </a:lnTo>
                      <a:lnTo>
                        <a:pt x="866" y="174"/>
                      </a:lnTo>
                      <a:lnTo>
                        <a:pt x="866" y="955"/>
                      </a:lnTo>
                      <a:lnTo>
                        <a:pt x="737" y="970"/>
                      </a:lnTo>
                      <a:lnTo>
                        <a:pt x="624" y="970"/>
                      </a:lnTo>
                      <a:lnTo>
                        <a:pt x="624" y="985"/>
                      </a:lnTo>
                      <a:lnTo>
                        <a:pt x="624" y="1144"/>
                      </a:lnTo>
                      <a:lnTo>
                        <a:pt x="609" y="1302"/>
                      </a:lnTo>
                      <a:lnTo>
                        <a:pt x="576" y="1389"/>
                      </a:lnTo>
                      <a:lnTo>
                        <a:pt x="545" y="1463"/>
                      </a:lnTo>
                      <a:lnTo>
                        <a:pt x="513" y="1534"/>
                      </a:lnTo>
                      <a:lnTo>
                        <a:pt x="480" y="1608"/>
                      </a:lnTo>
                      <a:lnTo>
                        <a:pt x="384" y="1708"/>
                      </a:lnTo>
                      <a:lnTo>
                        <a:pt x="273" y="1795"/>
                      </a:lnTo>
                      <a:lnTo>
                        <a:pt x="208" y="1825"/>
                      </a:lnTo>
                      <a:lnTo>
                        <a:pt x="144" y="1853"/>
                      </a:lnTo>
                      <a:lnTo>
                        <a:pt x="79" y="1882"/>
                      </a:lnTo>
                      <a:lnTo>
                        <a:pt x="16" y="1897"/>
                      </a:lnTo>
                      <a:lnTo>
                        <a:pt x="0" y="188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9" name="Freeform 202">
                  <a:extLst>
                    <a:ext uri="{FF2B5EF4-FFF2-40B4-BE49-F238E27FC236}">
                      <a16:creationId xmlns:a16="http://schemas.microsoft.com/office/drawing/2014/main" id="{29F42522-2B4F-4F47-A501-A933C6037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6" y="3720"/>
                  <a:ext cx="320" cy="321"/>
                </a:xfrm>
                <a:custGeom>
                  <a:avLst/>
                  <a:gdLst>
                    <a:gd name="T0" fmla="*/ 0 w 1073"/>
                    <a:gd name="T1" fmla="*/ 0 h 1984"/>
                    <a:gd name="T2" fmla="*/ 0 w 1073"/>
                    <a:gd name="T3" fmla="*/ 0 h 1984"/>
                    <a:gd name="T4" fmla="*/ 0 w 1073"/>
                    <a:gd name="T5" fmla="*/ 0 h 1984"/>
                    <a:gd name="T6" fmla="*/ 0 w 1073"/>
                    <a:gd name="T7" fmla="*/ 0 h 1984"/>
                    <a:gd name="T8" fmla="*/ 0 w 1073"/>
                    <a:gd name="T9" fmla="*/ 0 h 1984"/>
                    <a:gd name="T10" fmla="*/ 0 w 1073"/>
                    <a:gd name="T11" fmla="*/ 0 h 1984"/>
                    <a:gd name="T12" fmla="*/ 0 w 1073"/>
                    <a:gd name="T13" fmla="*/ 0 h 1984"/>
                    <a:gd name="T14" fmla="*/ 0 w 1073"/>
                    <a:gd name="T15" fmla="*/ 0 h 1984"/>
                    <a:gd name="T16" fmla="*/ 0 w 1073"/>
                    <a:gd name="T17" fmla="*/ 0 h 1984"/>
                    <a:gd name="T18" fmla="*/ 0 w 1073"/>
                    <a:gd name="T19" fmla="*/ 0 h 1984"/>
                    <a:gd name="T20" fmla="*/ 0 w 1073"/>
                    <a:gd name="T21" fmla="*/ 0 h 1984"/>
                    <a:gd name="T22" fmla="*/ 0 w 1073"/>
                    <a:gd name="T23" fmla="*/ 0 h 1984"/>
                    <a:gd name="T24" fmla="*/ 0 w 1073"/>
                    <a:gd name="T25" fmla="*/ 0 h 1984"/>
                    <a:gd name="T26" fmla="*/ 0 w 1073"/>
                    <a:gd name="T27" fmla="*/ 0 h 1984"/>
                    <a:gd name="T28" fmla="*/ 0 w 1073"/>
                    <a:gd name="T29" fmla="*/ 0 h 1984"/>
                    <a:gd name="T30" fmla="*/ 0 w 1073"/>
                    <a:gd name="T31" fmla="*/ 0 h 1984"/>
                    <a:gd name="T32" fmla="*/ 0 w 1073"/>
                    <a:gd name="T33" fmla="*/ 0 h 1984"/>
                    <a:gd name="T34" fmla="*/ 0 w 1073"/>
                    <a:gd name="T35" fmla="*/ 0 h 1984"/>
                    <a:gd name="T36" fmla="*/ 0 w 1073"/>
                    <a:gd name="T37" fmla="*/ 0 h 1984"/>
                    <a:gd name="T38" fmla="*/ 0 w 1073"/>
                    <a:gd name="T39" fmla="*/ 0 h 1984"/>
                    <a:gd name="T40" fmla="*/ 0 w 1073"/>
                    <a:gd name="T41" fmla="*/ 0 h 1984"/>
                    <a:gd name="T42" fmla="*/ 0 w 1073"/>
                    <a:gd name="T43" fmla="*/ 0 h 1984"/>
                    <a:gd name="T44" fmla="*/ 0 w 1073"/>
                    <a:gd name="T45" fmla="*/ 0 h 1984"/>
                    <a:gd name="T46" fmla="*/ 0 w 1073"/>
                    <a:gd name="T47" fmla="*/ 0 h 1984"/>
                    <a:gd name="T48" fmla="*/ 0 w 1073"/>
                    <a:gd name="T49" fmla="*/ 0 h 1984"/>
                    <a:gd name="T50" fmla="*/ 0 w 1073"/>
                    <a:gd name="T51" fmla="*/ 0 h 1984"/>
                    <a:gd name="T52" fmla="*/ 0 w 1073"/>
                    <a:gd name="T53" fmla="*/ 0 h 1984"/>
                    <a:gd name="T54" fmla="*/ 0 w 1073"/>
                    <a:gd name="T55" fmla="*/ 0 h 1984"/>
                    <a:gd name="T56" fmla="*/ 0 w 1073"/>
                    <a:gd name="T57" fmla="*/ 0 h 1984"/>
                    <a:gd name="T58" fmla="*/ 0 w 1073"/>
                    <a:gd name="T59" fmla="*/ 0 h 1984"/>
                    <a:gd name="T60" fmla="*/ 0 w 1073"/>
                    <a:gd name="T61" fmla="*/ 0 h 1984"/>
                    <a:gd name="T62" fmla="*/ 0 w 1073"/>
                    <a:gd name="T63" fmla="*/ 0 h 1984"/>
                    <a:gd name="T64" fmla="*/ 0 w 1073"/>
                    <a:gd name="T65" fmla="*/ 0 h 1984"/>
                    <a:gd name="T66" fmla="*/ 0 w 1073"/>
                    <a:gd name="T67" fmla="*/ 0 h 1984"/>
                    <a:gd name="T68" fmla="*/ 0 w 1073"/>
                    <a:gd name="T69" fmla="*/ 0 h 1984"/>
                    <a:gd name="T70" fmla="*/ 0 w 1073"/>
                    <a:gd name="T71" fmla="*/ 0 h 1984"/>
                    <a:gd name="T72" fmla="*/ 0 w 1073"/>
                    <a:gd name="T73" fmla="*/ 0 h 1984"/>
                    <a:gd name="T74" fmla="*/ 0 w 1073"/>
                    <a:gd name="T75" fmla="*/ 0 h 1984"/>
                    <a:gd name="T76" fmla="*/ 0 w 1073"/>
                    <a:gd name="T77" fmla="*/ 0 h 1984"/>
                    <a:gd name="T78" fmla="*/ 0 w 1073"/>
                    <a:gd name="T79" fmla="*/ 0 h 1984"/>
                    <a:gd name="T80" fmla="*/ 0 w 1073"/>
                    <a:gd name="T81" fmla="*/ 0 h 198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73" h="1984">
                      <a:moveTo>
                        <a:pt x="0" y="1927"/>
                      </a:moveTo>
                      <a:lnTo>
                        <a:pt x="0" y="1912"/>
                      </a:lnTo>
                      <a:lnTo>
                        <a:pt x="96" y="1912"/>
                      </a:lnTo>
                      <a:lnTo>
                        <a:pt x="192" y="1883"/>
                      </a:lnTo>
                      <a:lnTo>
                        <a:pt x="288" y="1853"/>
                      </a:lnTo>
                      <a:lnTo>
                        <a:pt x="384" y="1825"/>
                      </a:lnTo>
                      <a:lnTo>
                        <a:pt x="464" y="1767"/>
                      </a:lnTo>
                      <a:lnTo>
                        <a:pt x="545" y="1723"/>
                      </a:lnTo>
                      <a:lnTo>
                        <a:pt x="608" y="1651"/>
                      </a:lnTo>
                      <a:lnTo>
                        <a:pt x="656" y="1565"/>
                      </a:lnTo>
                      <a:lnTo>
                        <a:pt x="689" y="1491"/>
                      </a:lnTo>
                      <a:lnTo>
                        <a:pt x="720" y="1419"/>
                      </a:lnTo>
                      <a:lnTo>
                        <a:pt x="737" y="1261"/>
                      </a:lnTo>
                      <a:lnTo>
                        <a:pt x="737" y="955"/>
                      </a:lnTo>
                      <a:lnTo>
                        <a:pt x="1009" y="942"/>
                      </a:lnTo>
                      <a:lnTo>
                        <a:pt x="1009" y="463"/>
                      </a:lnTo>
                      <a:lnTo>
                        <a:pt x="1025" y="14"/>
                      </a:lnTo>
                      <a:lnTo>
                        <a:pt x="1025" y="0"/>
                      </a:lnTo>
                      <a:lnTo>
                        <a:pt x="1042" y="0"/>
                      </a:lnTo>
                      <a:lnTo>
                        <a:pt x="1057" y="0"/>
                      </a:lnTo>
                      <a:lnTo>
                        <a:pt x="1073" y="29"/>
                      </a:lnTo>
                      <a:lnTo>
                        <a:pt x="1073" y="44"/>
                      </a:lnTo>
                      <a:lnTo>
                        <a:pt x="1073" y="115"/>
                      </a:lnTo>
                      <a:lnTo>
                        <a:pt x="1073" y="999"/>
                      </a:lnTo>
                      <a:lnTo>
                        <a:pt x="1073" y="1014"/>
                      </a:lnTo>
                      <a:lnTo>
                        <a:pt x="817" y="1014"/>
                      </a:lnTo>
                      <a:lnTo>
                        <a:pt x="817" y="1029"/>
                      </a:lnTo>
                      <a:lnTo>
                        <a:pt x="817" y="1144"/>
                      </a:lnTo>
                      <a:lnTo>
                        <a:pt x="817" y="1261"/>
                      </a:lnTo>
                      <a:lnTo>
                        <a:pt x="800" y="1376"/>
                      </a:lnTo>
                      <a:lnTo>
                        <a:pt x="769" y="1491"/>
                      </a:lnTo>
                      <a:lnTo>
                        <a:pt x="720" y="1593"/>
                      </a:lnTo>
                      <a:lnTo>
                        <a:pt x="672" y="1695"/>
                      </a:lnTo>
                      <a:lnTo>
                        <a:pt x="576" y="1782"/>
                      </a:lnTo>
                      <a:lnTo>
                        <a:pt x="528" y="1825"/>
                      </a:lnTo>
                      <a:lnTo>
                        <a:pt x="480" y="1853"/>
                      </a:lnTo>
                      <a:lnTo>
                        <a:pt x="416" y="1883"/>
                      </a:lnTo>
                      <a:lnTo>
                        <a:pt x="368" y="1912"/>
                      </a:lnTo>
                      <a:lnTo>
                        <a:pt x="240" y="1955"/>
                      </a:lnTo>
                      <a:lnTo>
                        <a:pt x="15" y="1984"/>
                      </a:lnTo>
                      <a:lnTo>
                        <a:pt x="0" y="192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0" name="Freeform 203">
                  <a:extLst>
                    <a:ext uri="{FF2B5EF4-FFF2-40B4-BE49-F238E27FC236}">
                      <a16:creationId xmlns:a16="http://schemas.microsoft.com/office/drawing/2014/main" id="{B37038B5-1AE7-414D-9D8B-7FC76BE31A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8" y="4027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w 64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4" h="58">
                      <a:moveTo>
                        <a:pt x="0" y="3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58"/>
                      </a:lnTo>
                      <a:lnTo>
                        <a:pt x="31" y="5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1" name="Freeform 204">
                  <a:extLst>
                    <a:ext uri="{FF2B5EF4-FFF2-40B4-BE49-F238E27FC236}">
                      <a16:creationId xmlns:a16="http://schemas.microsoft.com/office/drawing/2014/main" id="{4B783B2E-1AAE-4928-9DD0-F7F4D087A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3" y="3983"/>
                  <a:ext cx="95" cy="49"/>
                </a:xfrm>
                <a:custGeom>
                  <a:avLst/>
                  <a:gdLst>
                    <a:gd name="T0" fmla="*/ 0 w 320"/>
                    <a:gd name="T1" fmla="*/ 0 h 304"/>
                    <a:gd name="T2" fmla="*/ 0 w 320"/>
                    <a:gd name="T3" fmla="*/ 0 h 304"/>
                    <a:gd name="T4" fmla="*/ 0 w 320"/>
                    <a:gd name="T5" fmla="*/ 0 h 304"/>
                    <a:gd name="T6" fmla="*/ 0 w 320"/>
                    <a:gd name="T7" fmla="*/ 0 h 304"/>
                    <a:gd name="T8" fmla="*/ 0 w 320"/>
                    <a:gd name="T9" fmla="*/ 0 h 304"/>
                    <a:gd name="T10" fmla="*/ 0 w 320"/>
                    <a:gd name="T11" fmla="*/ 0 h 304"/>
                    <a:gd name="T12" fmla="*/ 0 w 320"/>
                    <a:gd name="T13" fmla="*/ 0 h 304"/>
                    <a:gd name="T14" fmla="*/ 0 w 320"/>
                    <a:gd name="T15" fmla="*/ 0 h 304"/>
                    <a:gd name="T16" fmla="*/ 0 w 320"/>
                    <a:gd name="T17" fmla="*/ 0 h 304"/>
                    <a:gd name="T18" fmla="*/ 0 w 320"/>
                    <a:gd name="T19" fmla="*/ 0 h 304"/>
                    <a:gd name="T20" fmla="*/ 0 w 320"/>
                    <a:gd name="T21" fmla="*/ 0 h 304"/>
                    <a:gd name="T22" fmla="*/ 0 w 320"/>
                    <a:gd name="T23" fmla="*/ 0 h 304"/>
                    <a:gd name="T24" fmla="*/ 0 w 320"/>
                    <a:gd name="T25" fmla="*/ 0 h 304"/>
                    <a:gd name="T26" fmla="*/ 0 w 320"/>
                    <a:gd name="T27" fmla="*/ 0 h 304"/>
                    <a:gd name="T28" fmla="*/ 0 w 320"/>
                    <a:gd name="T29" fmla="*/ 0 h 304"/>
                    <a:gd name="T30" fmla="*/ 0 w 320"/>
                    <a:gd name="T31" fmla="*/ 0 h 304"/>
                    <a:gd name="T32" fmla="*/ 0 w 320"/>
                    <a:gd name="T33" fmla="*/ 0 h 304"/>
                    <a:gd name="T34" fmla="*/ 0 w 320"/>
                    <a:gd name="T35" fmla="*/ 0 h 304"/>
                    <a:gd name="T36" fmla="*/ 0 w 320"/>
                    <a:gd name="T37" fmla="*/ 0 h 304"/>
                    <a:gd name="T38" fmla="*/ 0 w 320"/>
                    <a:gd name="T39" fmla="*/ 0 h 304"/>
                    <a:gd name="T40" fmla="*/ 0 w 320"/>
                    <a:gd name="T41" fmla="*/ 0 h 304"/>
                    <a:gd name="T42" fmla="*/ 0 w 320"/>
                    <a:gd name="T43" fmla="*/ 0 h 304"/>
                    <a:gd name="T44" fmla="*/ 0 w 320"/>
                    <a:gd name="T45" fmla="*/ 0 h 304"/>
                    <a:gd name="T46" fmla="*/ 0 w 320"/>
                    <a:gd name="T47" fmla="*/ 0 h 304"/>
                    <a:gd name="T48" fmla="*/ 0 w 320"/>
                    <a:gd name="T49" fmla="*/ 0 h 304"/>
                    <a:gd name="T50" fmla="*/ 0 w 320"/>
                    <a:gd name="T51" fmla="*/ 0 h 304"/>
                    <a:gd name="T52" fmla="*/ 0 w 320"/>
                    <a:gd name="T53" fmla="*/ 0 h 304"/>
                    <a:gd name="T54" fmla="*/ 0 w 320"/>
                    <a:gd name="T55" fmla="*/ 0 h 304"/>
                    <a:gd name="T56" fmla="*/ 0 w 320"/>
                    <a:gd name="T57" fmla="*/ 0 h 304"/>
                    <a:gd name="T58" fmla="*/ 0 w 320"/>
                    <a:gd name="T59" fmla="*/ 0 h 304"/>
                    <a:gd name="T60" fmla="*/ 0 w 320"/>
                    <a:gd name="T61" fmla="*/ 0 h 304"/>
                    <a:gd name="T62" fmla="*/ 0 w 320"/>
                    <a:gd name="T63" fmla="*/ 0 h 304"/>
                    <a:gd name="T64" fmla="*/ 0 w 320"/>
                    <a:gd name="T65" fmla="*/ 0 h 304"/>
                    <a:gd name="T66" fmla="*/ 0 w 320"/>
                    <a:gd name="T67" fmla="*/ 0 h 304"/>
                    <a:gd name="T68" fmla="*/ 0 w 320"/>
                    <a:gd name="T69" fmla="*/ 0 h 304"/>
                    <a:gd name="T70" fmla="*/ 0 w 320"/>
                    <a:gd name="T71" fmla="*/ 0 h 304"/>
                    <a:gd name="T72" fmla="*/ 0 w 320"/>
                    <a:gd name="T73" fmla="*/ 0 h 304"/>
                    <a:gd name="T74" fmla="*/ 0 w 320"/>
                    <a:gd name="T75" fmla="*/ 0 h 304"/>
                    <a:gd name="T76" fmla="*/ 0 w 320"/>
                    <a:gd name="T77" fmla="*/ 0 h 304"/>
                    <a:gd name="T78" fmla="*/ 0 w 320"/>
                    <a:gd name="T79" fmla="*/ 0 h 3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20" h="304">
                      <a:moveTo>
                        <a:pt x="0" y="260"/>
                      </a:moveTo>
                      <a:lnTo>
                        <a:pt x="49" y="230"/>
                      </a:lnTo>
                      <a:lnTo>
                        <a:pt x="80" y="230"/>
                      </a:lnTo>
                      <a:lnTo>
                        <a:pt x="113" y="245"/>
                      </a:lnTo>
                      <a:lnTo>
                        <a:pt x="145" y="245"/>
                      </a:lnTo>
                      <a:lnTo>
                        <a:pt x="161" y="245"/>
                      </a:lnTo>
                      <a:lnTo>
                        <a:pt x="176" y="245"/>
                      </a:lnTo>
                      <a:lnTo>
                        <a:pt x="193" y="230"/>
                      </a:lnTo>
                      <a:lnTo>
                        <a:pt x="113" y="202"/>
                      </a:lnTo>
                      <a:lnTo>
                        <a:pt x="97" y="174"/>
                      </a:lnTo>
                      <a:lnTo>
                        <a:pt x="80" y="144"/>
                      </a:lnTo>
                      <a:lnTo>
                        <a:pt x="49" y="57"/>
                      </a:lnTo>
                      <a:lnTo>
                        <a:pt x="97" y="57"/>
                      </a:lnTo>
                      <a:lnTo>
                        <a:pt x="128" y="72"/>
                      </a:lnTo>
                      <a:lnTo>
                        <a:pt x="161" y="87"/>
                      </a:lnTo>
                      <a:lnTo>
                        <a:pt x="193" y="115"/>
                      </a:lnTo>
                      <a:lnTo>
                        <a:pt x="209" y="130"/>
                      </a:lnTo>
                      <a:lnTo>
                        <a:pt x="224" y="159"/>
                      </a:lnTo>
                      <a:lnTo>
                        <a:pt x="224" y="174"/>
                      </a:lnTo>
                      <a:lnTo>
                        <a:pt x="241" y="187"/>
                      </a:lnTo>
                      <a:lnTo>
                        <a:pt x="257" y="187"/>
                      </a:lnTo>
                      <a:lnTo>
                        <a:pt x="241" y="130"/>
                      </a:lnTo>
                      <a:lnTo>
                        <a:pt x="241" y="87"/>
                      </a:lnTo>
                      <a:lnTo>
                        <a:pt x="257" y="28"/>
                      </a:lnTo>
                      <a:lnTo>
                        <a:pt x="289" y="0"/>
                      </a:lnTo>
                      <a:lnTo>
                        <a:pt x="305" y="13"/>
                      </a:lnTo>
                      <a:lnTo>
                        <a:pt x="320" y="43"/>
                      </a:lnTo>
                      <a:lnTo>
                        <a:pt x="320" y="87"/>
                      </a:lnTo>
                      <a:lnTo>
                        <a:pt x="305" y="187"/>
                      </a:lnTo>
                      <a:lnTo>
                        <a:pt x="305" y="217"/>
                      </a:lnTo>
                      <a:lnTo>
                        <a:pt x="289" y="245"/>
                      </a:lnTo>
                      <a:lnTo>
                        <a:pt x="272" y="245"/>
                      </a:lnTo>
                      <a:lnTo>
                        <a:pt x="257" y="245"/>
                      </a:lnTo>
                      <a:lnTo>
                        <a:pt x="241" y="245"/>
                      </a:lnTo>
                      <a:lnTo>
                        <a:pt x="241" y="274"/>
                      </a:lnTo>
                      <a:lnTo>
                        <a:pt x="241" y="289"/>
                      </a:lnTo>
                      <a:lnTo>
                        <a:pt x="145" y="304"/>
                      </a:lnTo>
                      <a:lnTo>
                        <a:pt x="113" y="304"/>
                      </a:lnTo>
                      <a:lnTo>
                        <a:pt x="65" y="304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2" name="Freeform 205">
                  <a:extLst>
                    <a:ext uri="{FF2B5EF4-FFF2-40B4-BE49-F238E27FC236}">
                      <a16:creationId xmlns:a16="http://schemas.microsoft.com/office/drawing/2014/main" id="{8E074C84-C119-48B5-B0C0-502551DE19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9" y="4002"/>
                  <a:ext cx="43" cy="20"/>
                </a:xfrm>
                <a:custGeom>
                  <a:avLst/>
                  <a:gdLst>
                    <a:gd name="T0" fmla="*/ 0 w 144"/>
                    <a:gd name="T1" fmla="*/ 0 h 130"/>
                    <a:gd name="T2" fmla="*/ 0 w 144"/>
                    <a:gd name="T3" fmla="*/ 0 h 130"/>
                    <a:gd name="T4" fmla="*/ 0 w 144"/>
                    <a:gd name="T5" fmla="*/ 0 h 130"/>
                    <a:gd name="T6" fmla="*/ 0 w 144"/>
                    <a:gd name="T7" fmla="*/ 0 h 130"/>
                    <a:gd name="T8" fmla="*/ 0 w 144"/>
                    <a:gd name="T9" fmla="*/ 0 h 130"/>
                    <a:gd name="T10" fmla="*/ 0 w 144"/>
                    <a:gd name="T11" fmla="*/ 0 h 130"/>
                    <a:gd name="T12" fmla="*/ 0 w 144"/>
                    <a:gd name="T13" fmla="*/ 0 h 130"/>
                    <a:gd name="T14" fmla="*/ 0 w 144"/>
                    <a:gd name="T15" fmla="*/ 0 h 130"/>
                    <a:gd name="T16" fmla="*/ 0 w 144"/>
                    <a:gd name="T17" fmla="*/ 0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130">
                      <a:moveTo>
                        <a:pt x="31" y="87"/>
                      </a:moveTo>
                      <a:lnTo>
                        <a:pt x="0" y="44"/>
                      </a:lnTo>
                      <a:lnTo>
                        <a:pt x="0" y="15"/>
                      </a:lnTo>
                      <a:lnTo>
                        <a:pt x="31" y="0"/>
                      </a:lnTo>
                      <a:lnTo>
                        <a:pt x="48" y="15"/>
                      </a:lnTo>
                      <a:lnTo>
                        <a:pt x="96" y="44"/>
                      </a:lnTo>
                      <a:lnTo>
                        <a:pt x="144" y="130"/>
                      </a:lnTo>
                      <a:lnTo>
                        <a:pt x="96" y="102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3" name="Freeform 206">
                  <a:extLst>
                    <a:ext uri="{FF2B5EF4-FFF2-40B4-BE49-F238E27FC236}">
                      <a16:creationId xmlns:a16="http://schemas.microsoft.com/office/drawing/2014/main" id="{3074DECD-A454-4A69-87FE-698CAB8BE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8" y="3994"/>
                  <a:ext cx="20" cy="10"/>
                </a:xfrm>
                <a:custGeom>
                  <a:avLst/>
                  <a:gdLst>
                    <a:gd name="T0" fmla="*/ 0 w 64"/>
                    <a:gd name="T1" fmla="*/ 0 h 58"/>
                    <a:gd name="T2" fmla="*/ 0 w 64"/>
                    <a:gd name="T3" fmla="*/ 0 h 58"/>
                    <a:gd name="T4" fmla="*/ 0 w 64"/>
                    <a:gd name="T5" fmla="*/ 0 h 58"/>
                    <a:gd name="T6" fmla="*/ 0 w 64"/>
                    <a:gd name="T7" fmla="*/ 0 h 58"/>
                    <a:gd name="T8" fmla="*/ 0 w 64"/>
                    <a:gd name="T9" fmla="*/ 0 h 58"/>
                    <a:gd name="T10" fmla="*/ 0 w 64"/>
                    <a:gd name="T11" fmla="*/ 0 h 58"/>
                    <a:gd name="T12" fmla="*/ 0 w 64"/>
                    <a:gd name="T13" fmla="*/ 0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4" h="58">
                      <a:moveTo>
                        <a:pt x="0" y="15"/>
                      </a:moveTo>
                      <a:lnTo>
                        <a:pt x="16" y="0"/>
                      </a:lnTo>
                      <a:lnTo>
                        <a:pt x="31" y="0"/>
                      </a:lnTo>
                      <a:lnTo>
                        <a:pt x="64" y="43"/>
                      </a:lnTo>
                      <a:lnTo>
                        <a:pt x="48" y="58"/>
                      </a:lnTo>
                      <a:lnTo>
                        <a:pt x="16" y="58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4" name="Freeform 207">
                  <a:extLst>
                    <a:ext uri="{FF2B5EF4-FFF2-40B4-BE49-F238E27FC236}">
                      <a16:creationId xmlns:a16="http://schemas.microsoft.com/office/drawing/2014/main" id="{39D28079-C8A0-44C3-BE30-0EC96F1A7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3856"/>
                  <a:ext cx="20" cy="7"/>
                </a:xfrm>
                <a:custGeom>
                  <a:avLst/>
                  <a:gdLst>
                    <a:gd name="T0" fmla="*/ 0 w 65"/>
                    <a:gd name="T1" fmla="*/ 0 h 43"/>
                    <a:gd name="T2" fmla="*/ 0 w 65"/>
                    <a:gd name="T3" fmla="*/ 0 h 43"/>
                    <a:gd name="T4" fmla="*/ 0 w 65"/>
                    <a:gd name="T5" fmla="*/ 0 h 43"/>
                    <a:gd name="T6" fmla="*/ 0 w 65"/>
                    <a:gd name="T7" fmla="*/ 0 h 43"/>
                    <a:gd name="T8" fmla="*/ 0 w 65"/>
                    <a:gd name="T9" fmla="*/ 0 h 43"/>
                    <a:gd name="T10" fmla="*/ 0 w 65"/>
                    <a:gd name="T11" fmla="*/ 0 h 43"/>
                    <a:gd name="T12" fmla="*/ 0 w 65"/>
                    <a:gd name="T13" fmla="*/ 0 h 43"/>
                    <a:gd name="T14" fmla="*/ 0 w 65"/>
                    <a:gd name="T15" fmla="*/ 0 h 43"/>
                    <a:gd name="T16" fmla="*/ 0 w 65"/>
                    <a:gd name="T17" fmla="*/ 0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3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65" y="28"/>
                      </a:lnTo>
                      <a:lnTo>
                        <a:pt x="48" y="43"/>
                      </a:lnTo>
                      <a:lnTo>
                        <a:pt x="33" y="43"/>
                      </a:lnTo>
                      <a:lnTo>
                        <a:pt x="17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" name="Freeform 208">
                  <a:extLst>
                    <a:ext uri="{FF2B5EF4-FFF2-40B4-BE49-F238E27FC236}">
                      <a16:creationId xmlns:a16="http://schemas.microsoft.com/office/drawing/2014/main" id="{86ECA756-E548-482D-B0FC-DAFE4CB53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6" y="3832"/>
                  <a:ext cx="61" cy="17"/>
                </a:xfrm>
                <a:custGeom>
                  <a:avLst/>
                  <a:gdLst>
                    <a:gd name="T0" fmla="*/ 0 w 207"/>
                    <a:gd name="T1" fmla="*/ 0 h 102"/>
                    <a:gd name="T2" fmla="*/ 0 w 207"/>
                    <a:gd name="T3" fmla="*/ 0 h 102"/>
                    <a:gd name="T4" fmla="*/ 0 w 207"/>
                    <a:gd name="T5" fmla="*/ 0 h 102"/>
                    <a:gd name="T6" fmla="*/ 0 w 207"/>
                    <a:gd name="T7" fmla="*/ 0 h 102"/>
                    <a:gd name="T8" fmla="*/ 0 w 207"/>
                    <a:gd name="T9" fmla="*/ 0 h 102"/>
                    <a:gd name="T10" fmla="*/ 0 w 207"/>
                    <a:gd name="T11" fmla="*/ 0 h 102"/>
                    <a:gd name="T12" fmla="*/ 0 w 207"/>
                    <a:gd name="T13" fmla="*/ 0 h 102"/>
                    <a:gd name="T14" fmla="*/ 0 w 207"/>
                    <a:gd name="T15" fmla="*/ 0 h 102"/>
                    <a:gd name="T16" fmla="*/ 0 w 207"/>
                    <a:gd name="T17" fmla="*/ 0 h 102"/>
                    <a:gd name="T18" fmla="*/ 0 w 207"/>
                    <a:gd name="T19" fmla="*/ 0 h 102"/>
                    <a:gd name="T20" fmla="*/ 0 w 207"/>
                    <a:gd name="T21" fmla="*/ 0 h 102"/>
                    <a:gd name="T22" fmla="*/ 0 w 207"/>
                    <a:gd name="T23" fmla="*/ 0 h 102"/>
                    <a:gd name="T24" fmla="*/ 0 w 207"/>
                    <a:gd name="T25" fmla="*/ 0 h 102"/>
                    <a:gd name="T26" fmla="*/ 0 w 207"/>
                    <a:gd name="T27" fmla="*/ 0 h 102"/>
                    <a:gd name="T28" fmla="*/ 0 w 207"/>
                    <a:gd name="T29" fmla="*/ 0 h 10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07" h="102">
                      <a:moveTo>
                        <a:pt x="0" y="0"/>
                      </a:moveTo>
                      <a:lnTo>
                        <a:pt x="32" y="15"/>
                      </a:lnTo>
                      <a:lnTo>
                        <a:pt x="63" y="30"/>
                      </a:lnTo>
                      <a:lnTo>
                        <a:pt x="111" y="58"/>
                      </a:lnTo>
                      <a:lnTo>
                        <a:pt x="144" y="30"/>
                      </a:lnTo>
                      <a:lnTo>
                        <a:pt x="159" y="15"/>
                      </a:lnTo>
                      <a:lnTo>
                        <a:pt x="176" y="0"/>
                      </a:lnTo>
                      <a:lnTo>
                        <a:pt x="207" y="0"/>
                      </a:lnTo>
                      <a:lnTo>
                        <a:pt x="176" y="30"/>
                      </a:lnTo>
                      <a:lnTo>
                        <a:pt x="159" y="73"/>
                      </a:lnTo>
                      <a:lnTo>
                        <a:pt x="128" y="102"/>
                      </a:lnTo>
                      <a:lnTo>
                        <a:pt x="111" y="102"/>
                      </a:lnTo>
                      <a:lnTo>
                        <a:pt x="80" y="102"/>
                      </a:lnTo>
                      <a:lnTo>
                        <a:pt x="32" y="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" name="Freeform 209">
                  <a:extLst>
                    <a:ext uri="{FF2B5EF4-FFF2-40B4-BE49-F238E27FC236}">
                      <a16:creationId xmlns:a16="http://schemas.microsoft.com/office/drawing/2014/main" id="{23A56615-99C0-4F3F-AD67-8140EE1003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3823"/>
                  <a:ext cx="24" cy="12"/>
                </a:xfrm>
                <a:custGeom>
                  <a:avLst/>
                  <a:gdLst>
                    <a:gd name="T0" fmla="*/ 0 w 81"/>
                    <a:gd name="T1" fmla="*/ 0 h 72"/>
                    <a:gd name="T2" fmla="*/ 0 w 81"/>
                    <a:gd name="T3" fmla="*/ 0 h 72"/>
                    <a:gd name="T4" fmla="*/ 0 w 81"/>
                    <a:gd name="T5" fmla="*/ 0 h 72"/>
                    <a:gd name="T6" fmla="*/ 0 w 81"/>
                    <a:gd name="T7" fmla="*/ 0 h 72"/>
                    <a:gd name="T8" fmla="*/ 0 w 81"/>
                    <a:gd name="T9" fmla="*/ 0 h 72"/>
                    <a:gd name="T10" fmla="*/ 0 w 81"/>
                    <a:gd name="T11" fmla="*/ 0 h 72"/>
                    <a:gd name="T12" fmla="*/ 0 w 81"/>
                    <a:gd name="T13" fmla="*/ 0 h 72"/>
                    <a:gd name="T14" fmla="*/ 0 w 81"/>
                    <a:gd name="T15" fmla="*/ 0 h 72"/>
                    <a:gd name="T16" fmla="*/ 0 w 81"/>
                    <a:gd name="T17" fmla="*/ 0 h 72"/>
                    <a:gd name="T18" fmla="*/ 0 w 81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72">
                      <a:moveTo>
                        <a:pt x="0" y="43"/>
                      </a:moveTo>
                      <a:lnTo>
                        <a:pt x="17" y="13"/>
                      </a:lnTo>
                      <a:lnTo>
                        <a:pt x="33" y="0"/>
                      </a:lnTo>
                      <a:lnTo>
                        <a:pt x="48" y="13"/>
                      </a:lnTo>
                      <a:lnTo>
                        <a:pt x="81" y="28"/>
                      </a:lnTo>
                      <a:lnTo>
                        <a:pt x="65" y="43"/>
                      </a:lnTo>
                      <a:lnTo>
                        <a:pt x="65" y="57"/>
                      </a:lnTo>
                      <a:lnTo>
                        <a:pt x="33" y="72"/>
                      </a:lnTo>
                      <a:lnTo>
                        <a:pt x="17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" name="Freeform 210">
                  <a:extLst>
                    <a:ext uri="{FF2B5EF4-FFF2-40B4-BE49-F238E27FC236}">
                      <a16:creationId xmlns:a16="http://schemas.microsoft.com/office/drawing/2014/main" id="{CA651F30-56E4-4FDC-AE9B-FF64E7C743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50" y="3818"/>
                  <a:ext cx="14" cy="10"/>
                </a:xfrm>
                <a:custGeom>
                  <a:avLst/>
                  <a:gdLst>
                    <a:gd name="T0" fmla="*/ 0 w 48"/>
                    <a:gd name="T1" fmla="*/ 0 h 58"/>
                    <a:gd name="T2" fmla="*/ 0 w 48"/>
                    <a:gd name="T3" fmla="*/ 0 h 58"/>
                    <a:gd name="T4" fmla="*/ 0 w 48"/>
                    <a:gd name="T5" fmla="*/ 0 h 58"/>
                    <a:gd name="T6" fmla="*/ 0 w 48"/>
                    <a:gd name="T7" fmla="*/ 0 h 58"/>
                    <a:gd name="T8" fmla="*/ 0 w 48"/>
                    <a:gd name="T9" fmla="*/ 0 h 58"/>
                    <a:gd name="T10" fmla="*/ 0 w 48"/>
                    <a:gd name="T11" fmla="*/ 0 h 58"/>
                    <a:gd name="T12" fmla="*/ 0 w 48"/>
                    <a:gd name="T13" fmla="*/ 0 h 58"/>
                    <a:gd name="T14" fmla="*/ 0 w 48"/>
                    <a:gd name="T15" fmla="*/ 0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8" h="58">
                      <a:moveTo>
                        <a:pt x="0" y="43"/>
                      </a:moveTo>
                      <a:lnTo>
                        <a:pt x="17" y="15"/>
                      </a:lnTo>
                      <a:lnTo>
                        <a:pt x="33" y="0"/>
                      </a:lnTo>
                      <a:lnTo>
                        <a:pt x="48" y="0"/>
                      </a:lnTo>
                      <a:lnTo>
                        <a:pt x="48" y="15"/>
                      </a:lnTo>
                      <a:lnTo>
                        <a:pt x="48" y="30"/>
                      </a:lnTo>
                      <a:lnTo>
                        <a:pt x="17" y="5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8" name="Freeform 211">
                  <a:extLst>
                    <a:ext uri="{FF2B5EF4-FFF2-40B4-BE49-F238E27FC236}">
                      <a16:creationId xmlns:a16="http://schemas.microsoft.com/office/drawing/2014/main" id="{A724BBC5-949F-4E88-9FB9-D4D18733E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84" y="3816"/>
                  <a:ext cx="14" cy="10"/>
                </a:xfrm>
                <a:custGeom>
                  <a:avLst/>
                  <a:gdLst>
                    <a:gd name="T0" fmla="*/ 0 w 48"/>
                    <a:gd name="T1" fmla="*/ 0 h 56"/>
                    <a:gd name="T2" fmla="*/ 0 w 48"/>
                    <a:gd name="T3" fmla="*/ 0 h 56"/>
                    <a:gd name="T4" fmla="*/ 0 w 48"/>
                    <a:gd name="T5" fmla="*/ 0 h 56"/>
                    <a:gd name="T6" fmla="*/ 0 w 48"/>
                    <a:gd name="T7" fmla="*/ 0 h 56"/>
                    <a:gd name="T8" fmla="*/ 0 w 48"/>
                    <a:gd name="T9" fmla="*/ 0 h 56"/>
                    <a:gd name="T10" fmla="*/ 0 w 48"/>
                    <a:gd name="T11" fmla="*/ 0 h 56"/>
                    <a:gd name="T12" fmla="*/ 0 w 48"/>
                    <a:gd name="T13" fmla="*/ 0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56">
                      <a:moveTo>
                        <a:pt x="16" y="0"/>
                      </a:moveTo>
                      <a:lnTo>
                        <a:pt x="31" y="28"/>
                      </a:lnTo>
                      <a:lnTo>
                        <a:pt x="48" y="56"/>
                      </a:lnTo>
                      <a:lnTo>
                        <a:pt x="31" y="56"/>
                      </a:lnTo>
                      <a:lnTo>
                        <a:pt x="16" y="28"/>
                      </a:lnTo>
                      <a:lnTo>
                        <a:pt x="0" y="13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" name="Freeform 212">
                  <a:extLst>
                    <a:ext uri="{FF2B5EF4-FFF2-40B4-BE49-F238E27FC236}">
                      <a16:creationId xmlns:a16="http://schemas.microsoft.com/office/drawing/2014/main" id="{EE0B062A-1847-4A3C-80D4-3AED96DD9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9" y="3807"/>
                  <a:ext cx="9" cy="7"/>
                </a:xfrm>
                <a:custGeom>
                  <a:avLst/>
                  <a:gdLst>
                    <a:gd name="T0" fmla="*/ 0 w 31"/>
                    <a:gd name="T1" fmla="*/ 0 h 44"/>
                    <a:gd name="T2" fmla="*/ 0 w 31"/>
                    <a:gd name="T3" fmla="*/ 0 h 44"/>
                    <a:gd name="T4" fmla="*/ 0 w 31"/>
                    <a:gd name="T5" fmla="*/ 0 h 44"/>
                    <a:gd name="T6" fmla="*/ 0 w 31"/>
                    <a:gd name="T7" fmla="*/ 0 h 44"/>
                    <a:gd name="T8" fmla="*/ 0 w 31"/>
                    <a:gd name="T9" fmla="*/ 0 h 44"/>
                    <a:gd name="T10" fmla="*/ 0 w 31"/>
                    <a:gd name="T11" fmla="*/ 0 h 44"/>
                    <a:gd name="T12" fmla="*/ 0 w 31"/>
                    <a:gd name="T13" fmla="*/ 0 h 44"/>
                    <a:gd name="T14" fmla="*/ 0 w 31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1" h="44">
                      <a:moveTo>
                        <a:pt x="0" y="28"/>
                      </a:moveTo>
                      <a:lnTo>
                        <a:pt x="0" y="13"/>
                      </a:lnTo>
                      <a:lnTo>
                        <a:pt x="16" y="0"/>
                      </a:lnTo>
                      <a:lnTo>
                        <a:pt x="31" y="13"/>
                      </a:lnTo>
                      <a:lnTo>
                        <a:pt x="31" y="28"/>
                      </a:lnTo>
                      <a:lnTo>
                        <a:pt x="16" y="44"/>
                      </a:lnTo>
                      <a:lnTo>
                        <a:pt x="0" y="4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0" name="Freeform 213">
                  <a:extLst>
                    <a:ext uri="{FF2B5EF4-FFF2-40B4-BE49-F238E27FC236}">
                      <a16:creationId xmlns:a16="http://schemas.microsoft.com/office/drawing/2014/main" id="{83BC1DFD-1010-4815-95AC-F1B0A2A1AC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4" y="3794"/>
                  <a:ext cx="14" cy="5"/>
                </a:xfrm>
                <a:custGeom>
                  <a:avLst/>
                  <a:gdLst>
                    <a:gd name="T0" fmla="*/ 0 w 48"/>
                    <a:gd name="T1" fmla="*/ 0 h 30"/>
                    <a:gd name="T2" fmla="*/ 0 w 48"/>
                    <a:gd name="T3" fmla="*/ 0 h 30"/>
                    <a:gd name="T4" fmla="*/ 0 w 48"/>
                    <a:gd name="T5" fmla="*/ 0 h 30"/>
                    <a:gd name="T6" fmla="*/ 0 w 48"/>
                    <a:gd name="T7" fmla="*/ 0 h 30"/>
                    <a:gd name="T8" fmla="*/ 0 w 48"/>
                    <a:gd name="T9" fmla="*/ 0 h 30"/>
                    <a:gd name="T10" fmla="*/ 0 w 48"/>
                    <a:gd name="T11" fmla="*/ 0 h 30"/>
                    <a:gd name="T12" fmla="*/ 0 w 48"/>
                    <a:gd name="T13" fmla="*/ 0 h 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8" h="30">
                      <a:moveTo>
                        <a:pt x="0" y="15"/>
                      </a:moveTo>
                      <a:lnTo>
                        <a:pt x="17" y="0"/>
                      </a:lnTo>
                      <a:lnTo>
                        <a:pt x="33" y="0"/>
                      </a:lnTo>
                      <a:lnTo>
                        <a:pt x="48" y="15"/>
                      </a:lnTo>
                      <a:lnTo>
                        <a:pt x="33" y="30"/>
                      </a:lnTo>
                      <a:lnTo>
                        <a:pt x="17" y="3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" name="Freeform 214">
                  <a:extLst>
                    <a:ext uri="{FF2B5EF4-FFF2-40B4-BE49-F238E27FC236}">
                      <a16:creationId xmlns:a16="http://schemas.microsoft.com/office/drawing/2014/main" id="{408D1F1B-BE48-4752-8DB9-524FB5BAC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1" y="3703"/>
                  <a:ext cx="67" cy="30"/>
                </a:xfrm>
                <a:custGeom>
                  <a:avLst/>
                  <a:gdLst>
                    <a:gd name="T0" fmla="*/ 0 w 225"/>
                    <a:gd name="T1" fmla="*/ 0 h 189"/>
                    <a:gd name="T2" fmla="*/ 0 w 225"/>
                    <a:gd name="T3" fmla="*/ 0 h 189"/>
                    <a:gd name="T4" fmla="*/ 0 w 225"/>
                    <a:gd name="T5" fmla="*/ 0 h 189"/>
                    <a:gd name="T6" fmla="*/ 0 w 225"/>
                    <a:gd name="T7" fmla="*/ 0 h 189"/>
                    <a:gd name="T8" fmla="*/ 0 w 225"/>
                    <a:gd name="T9" fmla="*/ 0 h 189"/>
                    <a:gd name="T10" fmla="*/ 0 w 225"/>
                    <a:gd name="T11" fmla="*/ 0 h 189"/>
                    <a:gd name="T12" fmla="*/ 0 w 225"/>
                    <a:gd name="T13" fmla="*/ 0 h 189"/>
                    <a:gd name="T14" fmla="*/ 0 w 225"/>
                    <a:gd name="T15" fmla="*/ 0 h 189"/>
                    <a:gd name="T16" fmla="*/ 0 w 225"/>
                    <a:gd name="T17" fmla="*/ 0 h 189"/>
                    <a:gd name="T18" fmla="*/ 0 w 225"/>
                    <a:gd name="T19" fmla="*/ 0 h 189"/>
                    <a:gd name="T20" fmla="*/ 0 w 225"/>
                    <a:gd name="T21" fmla="*/ 0 h 189"/>
                    <a:gd name="T22" fmla="*/ 0 w 225"/>
                    <a:gd name="T23" fmla="*/ 0 h 189"/>
                    <a:gd name="T24" fmla="*/ 0 w 225"/>
                    <a:gd name="T25" fmla="*/ 0 h 189"/>
                    <a:gd name="T26" fmla="*/ 0 w 225"/>
                    <a:gd name="T27" fmla="*/ 0 h 189"/>
                    <a:gd name="T28" fmla="*/ 0 w 225"/>
                    <a:gd name="T29" fmla="*/ 0 h 189"/>
                    <a:gd name="T30" fmla="*/ 0 w 225"/>
                    <a:gd name="T31" fmla="*/ 0 h 189"/>
                    <a:gd name="T32" fmla="*/ 0 w 225"/>
                    <a:gd name="T33" fmla="*/ 0 h 189"/>
                    <a:gd name="T34" fmla="*/ 0 w 225"/>
                    <a:gd name="T35" fmla="*/ 0 h 18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25" h="189">
                      <a:moveTo>
                        <a:pt x="0" y="44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6" y="15"/>
                      </a:lnTo>
                      <a:lnTo>
                        <a:pt x="48" y="72"/>
                      </a:lnTo>
                      <a:lnTo>
                        <a:pt x="64" y="102"/>
                      </a:lnTo>
                      <a:lnTo>
                        <a:pt x="96" y="131"/>
                      </a:lnTo>
                      <a:lnTo>
                        <a:pt x="112" y="131"/>
                      </a:lnTo>
                      <a:lnTo>
                        <a:pt x="144" y="131"/>
                      </a:lnTo>
                      <a:lnTo>
                        <a:pt x="208" y="0"/>
                      </a:lnTo>
                      <a:lnTo>
                        <a:pt x="225" y="15"/>
                      </a:lnTo>
                      <a:lnTo>
                        <a:pt x="208" y="29"/>
                      </a:lnTo>
                      <a:lnTo>
                        <a:pt x="208" y="44"/>
                      </a:lnTo>
                      <a:lnTo>
                        <a:pt x="177" y="116"/>
                      </a:lnTo>
                      <a:lnTo>
                        <a:pt x="129" y="189"/>
                      </a:lnTo>
                      <a:lnTo>
                        <a:pt x="81" y="159"/>
                      </a:lnTo>
                      <a:lnTo>
                        <a:pt x="48" y="131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2" name="Freeform 215">
                  <a:extLst>
                    <a:ext uri="{FF2B5EF4-FFF2-40B4-BE49-F238E27FC236}">
                      <a16:creationId xmlns:a16="http://schemas.microsoft.com/office/drawing/2014/main" id="{27037559-E81F-4B44-94EF-CC4B646B3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" y="3685"/>
                  <a:ext cx="38" cy="32"/>
                </a:xfrm>
                <a:custGeom>
                  <a:avLst/>
                  <a:gdLst>
                    <a:gd name="T0" fmla="*/ 0 w 129"/>
                    <a:gd name="T1" fmla="*/ 0 h 202"/>
                    <a:gd name="T2" fmla="*/ 0 w 129"/>
                    <a:gd name="T3" fmla="*/ 0 h 202"/>
                    <a:gd name="T4" fmla="*/ 0 w 129"/>
                    <a:gd name="T5" fmla="*/ 0 h 202"/>
                    <a:gd name="T6" fmla="*/ 0 w 129"/>
                    <a:gd name="T7" fmla="*/ 0 h 202"/>
                    <a:gd name="T8" fmla="*/ 0 w 129"/>
                    <a:gd name="T9" fmla="*/ 0 h 202"/>
                    <a:gd name="T10" fmla="*/ 0 w 129"/>
                    <a:gd name="T11" fmla="*/ 0 h 202"/>
                    <a:gd name="T12" fmla="*/ 0 w 129"/>
                    <a:gd name="T13" fmla="*/ 0 h 202"/>
                    <a:gd name="T14" fmla="*/ 0 w 129"/>
                    <a:gd name="T15" fmla="*/ 0 h 202"/>
                    <a:gd name="T16" fmla="*/ 0 w 129"/>
                    <a:gd name="T17" fmla="*/ 0 h 202"/>
                    <a:gd name="T18" fmla="*/ 0 w 129"/>
                    <a:gd name="T19" fmla="*/ 0 h 202"/>
                    <a:gd name="T20" fmla="*/ 0 w 129"/>
                    <a:gd name="T21" fmla="*/ 0 h 202"/>
                    <a:gd name="T22" fmla="*/ 0 w 129"/>
                    <a:gd name="T23" fmla="*/ 0 h 202"/>
                    <a:gd name="T24" fmla="*/ 0 w 129"/>
                    <a:gd name="T25" fmla="*/ 0 h 202"/>
                    <a:gd name="T26" fmla="*/ 0 w 129"/>
                    <a:gd name="T27" fmla="*/ 0 h 202"/>
                    <a:gd name="T28" fmla="*/ 0 w 129"/>
                    <a:gd name="T29" fmla="*/ 0 h 202"/>
                    <a:gd name="T30" fmla="*/ 0 w 129"/>
                    <a:gd name="T31" fmla="*/ 0 h 20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9" h="202">
                      <a:moveTo>
                        <a:pt x="16" y="144"/>
                      </a:moveTo>
                      <a:lnTo>
                        <a:pt x="0" y="100"/>
                      </a:lnTo>
                      <a:lnTo>
                        <a:pt x="0" y="72"/>
                      </a:lnTo>
                      <a:lnTo>
                        <a:pt x="33" y="57"/>
                      </a:lnTo>
                      <a:lnTo>
                        <a:pt x="48" y="57"/>
                      </a:lnTo>
                      <a:lnTo>
                        <a:pt x="48" y="44"/>
                      </a:lnTo>
                      <a:lnTo>
                        <a:pt x="64" y="13"/>
                      </a:lnTo>
                      <a:lnTo>
                        <a:pt x="81" y="0"/>
                      </a:lnTo>
                      <a:lnTo>
                        <a:pt x="81" y="28"/>
                      </a:lnTo>
                      <a:lnTo>
                        <a:pt x="96" y="44"/>
                      </a:lnTo>
                      <a:lnTo>
                        <a:pt x="129" y="87"/>
                      </a:lnTo>
                      <a:lnTo>
                        <a:pt x="96" y="144"/>
                      </a:lnTo>
                      <a:lnTo>
                        <a:pt x="64" y="202"/>
                      </a:lnTo>
                      <a:lnTo>
                        <a:pt x="48" y="202"/>
                      </a:lnTo>
                      <a:lnTo>
                        <a:pt x="33" y="174"/>
                      </a:lnTo>
                      <a:lnTo>
                        <a:pt x="16" y="1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3" name="Freeform 216">
                  <a:extLst>
                    <a:ext uri="{FF2B5EF4-FFF2-40B4-BE49-F238E27FC236}">
                      <a16:creationId xmlns:a16="http://schemas.microsoft.com/office/drawing/2014/main" id="{22AA56C4-D6B3-4D80-8ABE-2B92F6414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16" y="3706"/>
                  <a:ext cx="21" cy="11"/>
                </a:xfrm>
                <a:custGeom>
                  <a:avLst/>
                  <a:gdLst>
                    <a:gd name="T0" fmla="*/ 0 w 65"/>
                    <a:gd name="T1" fmla="*/ 0 h 72"/>
                    <a:gd name="T2" fmla="*/ 0 w 65"/>
                    <a:gd name="T3" fmla="*/ 0 h 72"/>
                    <a:gd name="T4" fmla="*/ 0 w 65"/>
                    <a:gd name="T5" fmla="*/ 0 h 72"/>
                    <a:gd name="T6" fmla="*/ 0 w 65"/>
                    <a:gd name="T7" fmla="*/ 0 h 72"/>
                    <a:gd name="T8" fmla="*/ 0 w 65"/>
                    <a:gd name="T9" fmla="*/ 0 h 72"/>
                    <a:gd name="T10" fmla="*/ 0 w 65"/>
                    <a:gd name="T11" fmla="*/ 0 h 72"/>
                    <a:gd name="T12" fmla="*/ 0 w 65"/>
                    <a:gd name="T13" fmla="*/ 0 h 72"/>
                    <a:gd name="T14" fmla="*/ 0 w 65"/>
                    <a:gd name="T15" fmla="*/ 0 h 72"/>
                    <a:gd name="T16" fmla="*/ 0 w 65"/>
                    <a:gd name="T17" fmla="*/ 0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72">
                      <a:moveTo>
                        <a:pt x="0" y="44"/>
                      </a:moveTo>
                      <a:lnTo>
                        <a:pt x="0" y="14"/>
                      </a:lnTo>
                      <a:lnTo>
                        <a:pt x="17" y="0"/>
                      </a:lnTo>
                      <a:lnTo>
                        <a:pt x="49" y="0"/>
                      </a:lnTo>
                      <a:lnTo>
                        <a:pt x="65" y="29"/>
                      </a:lnTo>
                      <a:lnTo>
                        <a:pt x="65" y="44"/>
                      </a:lnTo>
                      <a:lnTo>
                        <a:pt x="32" y="72"/>
                      </a:lnTo>
                      <a:lnTo>
                        <a:pt x="17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" name="Freeform 217">
                  <a:extLst>
                    <a:ext uri="{FF2B5EF4-FFF2-40B4-BE49-F238E27FC236}">
                      <a16:creationId xmlns:a16="http://schemas.microsoft.com/office/drawing/2014/main" id="{FB094244-A276-4178-9219-BEB06AC564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2" y="3706"/>
                  <a:ext cx="15" cy="9"/>
                </a:xfrm>
                <a:custGeom>
                  <a:avLst/>
                  <a:gdLst>
                    <a:gd name="T0" fmla="*/ 0 w 48"/>
                    <a:gd name="T1" fmla="*/ 0 h 57"/>
                    <a:gd name="T2" fmla="*/ 0 w 48"/>
                    <a:gd name="T3" fmla="*/ 0 h 57"/>
                    <a:gd name="T4" fmla="*/ 0 w 48"/>
                    <a:gd name="T5" fmla="*/ 0 h 57"/>
                    <a:gd name="T6" fmla="*/ 0 w 48"/>
                    <a:gd name="T7" fmla="*/ 0 h 57"/>
                    <a:gd name="T8" fmla="*/ 0 w 48"/>
                    <a:gd name="T9" fmla="*/ 0 h 57"/>
                    <a:gd name="T10" fmla="*/ 0 w 48"/>
                    <a:gd name="T11" fmla="*/ 0 h 57"/>
                    <a:gd name="T12" fmla="*/ 0 w 48"/>
                    <a:gd name="T13" fmla="*/ 0 h 57"/>
                    <a:gd name="T14" fmla="*/ 0 w 48"/>
                    <a:gd name="T15" fmla="*/ 0 h 57"/>
                    <a:gd name="T16" fmla="*/ 0 w 48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" h="57">
                      <a:moveTo>
                        <a:pt x="0" y="44"/>
                      </a:moveTo>
                      <a:lnTo>
                        <a:pt x="16" y="29"/>
                      </a:lnTo>
                      <a:lnTo>
                        <a:pt x="31" y="0"/>
                      </a:lnTo>
                      <a:lnTo>
                        <a:pt x="48" y="14"/>
                      </a:lnTo>
                      <a:lnTo>
                        <a:pt x="48" y="29"/>
                      </a:lnTo>
                      <a:lnTo>
                        <a:pt x="48" y="44"/>
                      </a:lnTo>
                      <a:lnTo>
                        <a:pt x="48" y="57"/>
                      </a:lnTo>
                      <a:lnTo>
                        <a:pt x="16" y="57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5" name="Freeform 218">
                  <a:extLst>
                    <a:ext uri="{FF2B5EF4-FFF2-40B4-BE49-F238E27FC236}">
                      <a16:creationId xmlns:a16="http://schemas.microsoft.com/office/drawing/2014/main" id="{A32A72ED-2A90-4608-8313-2A13B09BF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84" y="3628"/>
                  <a:ext cx="61" cy="73"/>
                </a:xfrm>
                <a:custGeom>
                  <a:avLst/>
                  <a:gdLst>
                    <a:gd name="T0" fmla="*/ 0 w 209"/>
                    <a:gd name="T1" fmla="*/ 0 h 449"/>
                    <a:gd name="T2" fmla="*/ 0 w 209"/>
                    <a:gd name="T3" fmla="*/ 0 h 449"/>
                    <a:gd name="T4" fmla="*/ 0 w 209"/>
                    <a:gd name="T5" fmla="*/ 0 h 449"/>
                    <a:gd name="T6" fmla="*/ 0 w 209"/>
                    <a:gd name="T7" fmla="*/ 0 h 449"/>
                    <a:gd name="T8" fmla="*/ 0 w 209"/>
                    <a:gd name="T9" fmla="*/ 0 h 449"/>
                    <a:gd name="T10" fmla="*/ 0 w 209"/>
                    <a:gd name="T11" fmla="*/ 0 h 449"/>
                    <a:gd name="T12" fmla="*/ 0 w 209"/>
                    <a:gd name="T13" fmla="*/ 0 h 449"/>
                    <a:gd name="T14" fmla="*/ 0 w 209"/>
                    <a:gd name="T15" fmla="*/ 0 h 449"/>
                    <a:gd name="T16" fmla="*/ 0 w 209"/>
                    <a:gd name="T17" fmla="*/ 0 h 449"/>
                    <a:gd name="T18" fmla="*/ 0 w 209"/>
                    <a:gd name="T19" fmla="*/ 0 h 449"/>
                    <a:gd name="T20" fmla="*/ 0 w 209"/>
                    <a:gd name="T21" fmla="*/ 0 h 449"/>
                    <a:gd name="T22" fmla="*/ 0 w 209"/>
                    <a:gd name="T23" fmla="*/ 0 h 449"/>
                    <a:gd name="T24" fmla="*/ 0 w 209"/>
                    <a:gd name="T25" fmla="*/ 0 h 449"/>
                    <a:gd name="T26" fmla="*/ 0 w 209"/>
                    <a:gd name="T27" fmla="*/ 0 h 449"/>
                    <a:gd name="T28" fmla="*/ 0 w 209"/>
                    <a:gd name="T29" fmla="*/ 0 h 449"/>
                    <a:gd name="T30" fmla="*/ 0 w 209"/>
                    <a:gd name="T31" fmla="*/ 0 h 449"/>
                    <a:gd name="T32" fmla="*/ 0 w 209"/>
                    <a:gd name="T33" fmla="*/ 0 h 449"/>
                    <a:gd name="T34" fmla="*/ 0 w 209"/>
                    <a:gd name="T35" fmla="*/ 0 h 449"/>
                    <a:gd name="T36" fmla="*/ 0 w 209"/>
                    <a:gd name="T37" fmla="*/ 0 h 449"/>
                    <a:gd name="T38" fmla="*/ 0 w 209"/>
                    <a:gd name="T39" fmla="*/ 0 h 449"/>
                    <a:gd name="T40" fmla="*/ 0 w 209"/>
                    <a:gd name="T41" fmla="*/ 0 h 449"/>
                    <a:gd name="T42" fmla="*/ 0 w 209"/>
                    <a:gd name="T43" fmla="*/ 0 h 449"/>
                    <a:gd name="T44" fmla="*/ 0 w 209"/>
                    <a:gd name="T45" fmla="*/ 0 h 449"/>
                    <a:gd name="T46" fmla="*/ 0 w 209"/>
                    <a:gd name="T47" fmla="*/ 0 h 449"/>
                    <a:gd name="T48" fmla="*/ 0 w 209"/>
                    <a:gd name="T49" fmla="*/ 0 h 449"/>
                    <a:gd name="T50" fmla="*/ 0 w 209"/>
                    <a:gd name="T51" fmla="*/ 0 h 449"/>
                    <a:gd name="T52" fmla="*/ 0 w 209"/>
                    <a:gd name="T53" fmla="*/ 0 h 449"/>
                    <a:gd name="T54" fmla="*/ 0 w 209"/>
                    <a:gd name="T55" fmla="*/ 0 h 449"/>
                    <a:gd name="T56" fmla="*/ 0 w 209"/>
                    <a:gd name="T57" fmla="*/ 0 h 449"/>
                    <a:gd name="T58" fmla="*/ 0 w 209"/>
                    <a:gd name="T59" fmla="*/ 0 h 449"/>
                    <a:gd name="T60" fmla="*/ 0 w 209"/>
                    <a:gd name="T61" fmla="*/ 0 h 449"/>
                    <a:gd name="T62" fmla="*/ 0 w 209"/>
                    <a:gd name="T63" fmla="*/ 0 h 449"/>
                    <a:gd name="T64" fmla="*/ 0 w 209"/>
                    <a:gd name="T65" fmla="*/ 0 h 449"/>
                    <a:gd name="T66" fmla="*/ 0 w 209"/>
                    <a:gd name="T67" fmla="*/ 0 h 449"/>
                    <a:gd name="T68" fmla="*/ 0 w 209"/>
                    <a:gd name="T69" fmla="*/ 0 h 449"/>
                    <a:gd name="T70" fmla="*/ 0 w 209"/>
                    <a:gd name="T71" fmla="*/ 0 h 449"/>
                    <a:gd name="T72" fmla="*/ 0 w 209"/>
                    <a:gd name="T73" fmla="*/ 0 h 449"/>
                    <a:gd name="T74" fmla="*/ 0 w 209"/>
                    <a:gd name="T75" fmla="*/ 0 h 449"/>
                    <a:gd name="T76" fmla="*/ 0 w 209"/>
                    <a:gd name="T77" fmla="*/ 0 h 449"/>
                    <a:gd name="T78" fmla="*/ 0 w 209"/>
                    <a:gd name="T79" fmla="*/ 0 h 449"/>
                    <a:gd name="T80" fmla="*/ 0 w 209"/>
                    <a:gd name="T81" fmla="*/ 0 h 449"/>
                    <a:gd name="T82" fmla="*/ 0 w 209"/>
                    <a:gd name="T83" fmla="*/ 0 h 449"/>
                    <a:gd name="T84" fmla="*/ 0 w 209"/>
                    <a:gd name="T85" fmla="*/ 0 h 449"/>
                    <a:gd name="T86" fmla="*/ 0 w 209"/>
                    <a:gd name="T87" fmla="*/ 0 h 449"/>
                    <a:gd name="T88" fmla="*/ 0 w 209"/>
                    <a:gd name="T89" fmla="*/ 0 h 449"/>
                    <a:gd name="T90" fmla="*/ 0 w 209"/>
                    <a:gd name="T91" fmla="*/ 0 h 449"/>
                    <a:gd name="T92" fmla="*/ 0 w 209"/>
                    <a:gd name="T93" fmla="*/ 0 h 449"/>
                    <a:gd name="T94" fmla="*/ 0 w 209"/>
                    <a:gd name="T95" fmla="*/ 0 h 449"/>
                    <a:gd name="T96" fmla="*/ 0 w 209"/>
                    <a:gd name="T97" fmla="*/ 0 h 449"/>
                    <a:gd name="T98" fmla="*/ 0 w 209"/>
                    <a:gd name="T99" fmla="*/ 0 h 449"/>
                    <a:gd name="T100" fmla="*/ 0 w 209"/>
                    <a:gd name="T101" fmla="*/ 0 h 449"/>
                    <a:gd name="T102" fmla="*/ 0 w 209"/>
                    <a:gd name="T103" fmla="*/ 0 h 449"/>
                    <a:gd name="T104" fmla="*/ 0 w 209"/>
                    <a:gd name="T105" fmla="*/ 0 h 449"/>
                    <a:gd name="T106" fmla="*/ 0 w 209"/>
                    <a:gd name="T107" fmla="*/ 0 h 449"/>
                    <a:gd name="T108" fmla="*/ 0 w 209"/>
                    <a:gd name="T109" fmla="*/ 0 h 449"/>
                    <a:gd name="T110" fmla="*/ 0 w 209"/>
                    <a:gd name="T111" fmla="*/ 0 h 449"/>
                    <a:gd name="T112" fmla="*/ 0 w 209"/>
                    <a:gd name="T113" fmla="*/ 0 h 449"/>
                    <a:gd name="T114" fmla="*/ 0 w 209"/>
                    <a:gd name="T115" fmla="*/ 0 h 449"/>
                    <a:gd name="T116" fmla="*/ 0 w 209"/>
                    <a:gd name="T117" fmla="*/ 0 h 449"/>
                    <a:gd name="T118" fmla="*/ 0 w 209"/>
                    <a:gd name="T119" fmla="*/ 0 h 449"/>
                    <a:gd name="T120" fmla="*/ 0 w 209"/>
                    <a:gd name="T121" fmla="*/ 0 h 449"/>
                    <a:gd name="T122" fmla="*/ 0 w 209"/>
                    <a:gd name="T123" fmla="*/ 0 h 449"/>
                    <a:gd name="T124" fmla="*/ 0 w 209"/>
                    <a:gd name="T125" fmla="*/ 0 h 44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09" h="449">
                      <a:moveTo>
                        <a:pt x="161" y="421"/>
                      </a:moveTo>
                      <a:lnTo>
                        <a:pt x="144" y="393"/>
                      </a:lnTo>
                      <a:lnTo>
                        <a:pt x="129" y="393"/>
                      </a:lnTo>
                      <a:lnTo>
                        <a:pt x="112" y="406"/>
                      </a:lnTo>
                      <a:lnTo>
                        <a:pt x="112" y="436"/>
                      </a:lnTo>
                      <a:lnTo>
                        <a:pt x="81" y="436"/>
                      </a:lnTo>
                      <a:lnTo>
                        <a:pt x="96" y="406"/>
                      </a:lnTo>
                      <a:lnTo>
                        <a:pt x="112" y="362"/>
                      </a:lnTo>
                      <a:lnTo>
                        <a:pt x="112" y="334"/>
                      </a:lnTo>
                      <a:lnTo>
                        <a:pt x="112" y="319"/>
                      </a:lnTo>
                      <a:lnTo>
                        <a:pt x="96" y="291"/>
                      </a:lnTo>
                      <a:lnTo>
                        <a:pt x="81" y="306"/>
                      </a:lnTo>
                      <a:lnTo>
                        <a:pt x="81" y="319"/>
                      </a:lnTo>
                      <a:lnTo>
                        <a:pt x="81" y="349"/>
                      </a:lnTo>
                      <a:lnTo>
                        <a:pt x="64" y="377"/>
                      </a:lnTo>
                      <a:lnTo>
                        <a:pt x="48" y="393"/>
                      </a:lnTo>
                      <a:lnTo>
                        <a:pt x="33" y="393"/>
                      </a:lnTo>
                      <a:lnTo>
                        <a:pt x="33" y="362"/>
                      </a:lnTo>
                      <a:lnTo>
                        <a:pt x="81" y="291"/>
                      </a:lnTo>
                      <a:lnTo>
                        <a:pt x="112" y="247"/>
                      </a:lnTo>
                      <a:lnTo>
                        <a:pt x="112" y="189"/>
                      </a:lnTo>
                      <a:lnTo>
                        <a:pt x="96" y="189"/>
                      </a:lnTo>
                      <a:lnTo>
                        <a:pt x="81" y="247"/>
                      </a:lnTo>
                      <a:lnTo>
                        <a:pt x="48" y="291"/>
                      </a:lnTo>
                      <a:lnTo>
                        <a:pt x="33" y="306"/>
                      </a:lnTo>
                      <a:lnTo>
                        <a:pt x="0" y="319"/>
                      </a:lnTo>
                      <a:lnTo>
                        <a:pt x="0" y="306"/>
                      </a:lnTo>
                      <a:lnTo>
                        <a:pt x="81" y="189"/>
                      </a:lnTo>
                      <a:lnTo>
                        <a:pt x="112" y="130"/>
                      </a:lnTo>
                      <a:lnTo>
                        <a:pt x="112" y="74"/>
                      </a:lnTo>
                      <a:lnTo>
                        <a:pt x="112" y="59"/>
                      </a:lnTo>
                      <a:lnTo>
                        <a:pt x="96" y="74"/>
                      </a:lnTo>
                      <a:lnTo>
                        <a:pt x="48" y="160"/>
                      </a:lnTo>
                      <a:lnTo>
                        <a:pt x="33" y="204"/>
                      </a:lnTo>
                      <a:lnTo>
                        <a:pt x="0" y="232"/>
                      </a:lnTo>
                      <a:lnTo>
                        <a:pt x="0" y="189"/>
                      </a:lnTo>
                      <a:lnTo>
                        <a:pt x="33" y="174"/>
                      </a:lnTo>
                      <a:lnTo>
                        <a:pt x="48" y="145"/>
                      </a:lnTo>
                      <a:lnTo>
                        <a:pt x="48" y="130"/>
                      </a:lnTo>
                      <a:lnTo>
                        <a:pt x="48" y="117"/>
                      </a:lnTo>
                      <a:lnTo>
                        <a:pt x="33" y="87"/>
                      </a:lnTo>
                      <a:lnTo>
                        <a:pt x="16" y="74"/>
                      </a:lnTo>
                      <a:lnTo>
                        <a:pt x="16" y="59"/>
                      </a:lnTo>
                      <a:lnTo>
                        <a:pt x="16" y="44"/>
                      </a:lnTo>
                      <a:lnTo>
                        <a:pt x="33" y="30"/>
                      </a:lnTo>
                      <a:lnTo>
                        <a:pt x="48" y="0"/>
                      </a:lnTo>
                      <a:lnTo>
                        <a:pt x="64" y="0"/>
                      </a:lnTo>
                      <a:lnTo>
                        <a:pt x="81" y="0"/>
                      </a:lnTo>
                      <a:lnTo>
                        <a:pt x="129" y="15"/>
                      </a:lnTo>
                      <a:lnTo>
                        <a:pt x="144" y="30"/>
                      </a:lnTo>
                      <a:lnTo>
                        <a:pt x="144" y="44"/>
                      </a:lnTo>
                      <a:lnTo>
                        <a:pt x="161" y="87"/>
                      </a:lnTo>
                      <a:lnTo>
                        <a:pt x="161" y="130"/>
                      </a:lnTo>
                      <a:lnTo>
                        <a:pt x="129" y="219"/>
                      </a:lnTo>
                      <a:lnTo>
                        <a:pt x="129" y="306"/>
                      </a:lnTo>
                      <a:lnTo>
                        <a:pt x="129" y="349"/>
                      </a:lnTo>
                      <a:lnTo>
                        <a:pt x="161" y="393"/>
                      </a:lnTo>
                      <a:lnTo>
                        <a:pt x="177" y="421"/>
                      </a:lnTo>
                      <a:lnTo>
                        <a:pt x="209" y="449"/>
                      </a:lnTo>
                      <a:lnTo>
                        <a:pt x="192" y="449"/>
                      </a:lnTo>
                      <a:lnTo>
                        <a:pt x="177" y="449"/>
                      </a:lnTo>
                      <a:lnTo>
                        <a:pt x="161" y="436"/>
                      </a:lnTo>
                      <a:lnTo>
                        <a:pt x="161" y="421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6" name="Freeform 219">
                  <a:extLst>
                    <a:ext uri="{FF2B5EF4-FFF2-40B4-BE49-F238E27FC236}">
                      <a16:creationId xmlns:a16="http://schemas.microsoft.com/office/drawing/2014/main" id="{7CB9D7F7-960F-443D-A548-AF6ACF025B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7" y="3625"/>
                  <a:ext cx="62" cy="76"/>
                </a:xfrm>
                <a:custGeom>
                  <a:avLst/>
                  <a:gdLst>
                    <a:gd name="T0" fmla="*/ 0 w 209"/>
                    <a:gd name="T1" fmla="*/ 0 h 462"/>
                    <a:gd name="T2" fmla="*/ 0 w 209"/>
                    <a:gd name="T3" fmla="*/ 0 h 462"/>
                    <a:gd name="T4" fmla="*/ 0 w 209"/>
                    <a:gd name="T5" fmla="*/ 0 h 462"/>
                    <a:gd name="T6" fmla="*/ 0 w 209"/>
                    <a:gd name="T7" fmla="*/ 0 h 462"/>
                    <a:gd name="T8" fmla="*/ 0 w 209"/>
                    <a:gd name="T9" fmla="*/ 0 h 462"/>
                    <a:gd name="T10" fmla="*/ 0 w 209"/>
                    <a:gd name="T11" fmla="*/ 0 h 462"/>
                    <a:gd name="T12" fmla="*/ 0 w 209"/>
                    <a:gd name="T13" fmla="*/ 0 h 462"/>
                    <a:gd name="T14" fmla="*/ 0 w 209"/>
                    <a:gd name="T15" fmla="*/ 0 h 462"/>
                    <a:gd name="T16" fmla="*/ 0 w 209"/>
                    <a:gd name="T17" fmla="*/ 0 h 462"/>
                    <a:gd name="T18" fmla="*/ 0 w 209"/>
                    <a:gd name="T19" fmla="*/ 0 h 462"/>
                    <a:gd name="T20" fmla="*/ 0 w 209"/>
                    <a:gd name="T21" fmla="*/ 0 h 462"/>
                    <a:gd name="T22" fmla="*/ 0 w 209"/>
                    <a:gd name="T23" fmla="*/ 0 h 462"/>
                    <a:gd name="T24" fmla="*/ 0 w 209"/>
                    <a:gd name="T25" fmla="*/ 0 h 462"/>
                    <a:gd name="T26" fmla="*/ 0 w 209"/>
                    <a:gd name="T27" fmla="*/ 0 h 462"/>
                    <a:gd name="T28" fmla="*/ 0 w 209"/>
                    <a:gd name="T29" fmla="*/ 0 h 462"/>
                    <a:gd name="T30" fmla="*/ 0 w 209"/>
                    <a:gd name="T31" fmla="*/ 0 h 462"/>
                    <a:gd name="T32" fmla="*/ 0 w 209"/>
                    <a:gd name="T33" fmla="*/ 0 h 462"/>
                    <a:gd name="T34" fmla="*/ 0 w 209"/>
                    <a:gd name="T35" fmla="*/ 0 h 462"/>
                    <a:gd name="T36" fmla="*/ 0 w 209"/>
                    <a:gd name="T37" fmla="*/ 0 h 462"/>
                    <a:gd name="T38" fmla="*/ 0 w 209"/>
                    <a:gd name="T39" fmla="*/ 0 h 462"/>
                    <a:gd name="T40" fmla="*/ 0 w 209"/>
                    <a:gd name="T41" fmla="*/ 0 h 462"/>
                    <a:gd name="T42" fmla="*/ 0 w 209"/>
                    <a:gd name="T43" fmla="*/ 0 h 462"/>
                    <a:gd name="T44" fmla="*/ 0 w 209"/>
                    <a:gd name="T45" fmla="*/ 0 h 462"/>
                    <a:gd name="T46" fmla="*/ 0 w 209"/>
                    <a:gd name="T47" fmla="*/ 0 h 462"/>
                    <a:gd name="T48" fmla="*/ 0 w 209"/>
                    <a:gd name="T49" fmla="*/ 0 h 462"/>
                    <a:gd name="T50" fmla="*/ 0 w 209"/>
                    <a:gd name="T51" fmla="*/ 0 h 462"/>
                    <a:gd name="T52" fmla="*/ 0 w 209"/>
                    <a:gd name="T53" fmla="*/ 0 h 462"/>
                    <a:gd name="T54" fmla="*/ 0 w 209"/>
                    <a:gd name="T55" fmla="*/ 0 h 462"/>
                    <a:gd name="T56" fmla="*/ 0 w 209"/>
                    <a:gd name="T57" fmla="*/ 0 h 462"/>
                    <a:gd name="T58" fmla="*/ 0 w 209"/>
                    <a:gd name="T59" fmla="*/ 0 h 462"/>
                    <a:gd name="T60" fmla="*/ 0 w 209"/>
                    <a:gd name="T61" fmla="*/ 0 h 462"/>
                    <a:gd name="T62" fmla="*/ 0 w 209"/>
                    <a:gd name="T63" fmla="*/ 0 h 462"/>
                    <a:gd name="T64" fmla="*/ 0 w 209"/>
                    <a:gd name="T65" fmla="*/ 0 h 462"/>
                    <a:gd name="T66" fmla="*/ 0 w 209"/>
                    <a:gd name="T67" fmla="*/ 0 h 462"/>
                    <a:gd name="T68" fmla="*/ 0 w 209"/>
                    <a:gd name="T69" fmla="*/ 0 h 462"/>
                    <a:gd name="T70" fmla="*/ 0 w 209"/>
                    <a:gd name="T71" fmla="*/ 0 h 462"/>
                    <a:gd name="T72" fmla="*/ 0 w 209"/>
                    <a:gd name="T73" fmla="*/ 0 h 462"/>
                    <a:gd name="T74" fmla="*/ 0 w 209"/>
                    <a:gd name="T75" fmla="*/ 0 h 462"/>
                    <a:gd name="T76" fmla="*/ 0 w 209"/>
                    <a:gd name="T77" fmla="*/ 0 h 462"/>
                    <a:gd name="T78" fmla="*/ 0 w 209"/>
                    <a:gd name="T79" fmla="*/ 0 h 462"/>
                    <a:gd name="T80" fmla="*/ 0 w 209"/>
                    <a:gd name="T81" fmla="*/ 0 h 462"/>
                    <a:gd name="T82" fmla="*/ 0 w 209"/>
                    <a:gd name="T83" fmla="*/ 0 h 462"/>
                    <a:gd name="T84" fmla="*/ 0 w 209"/>
                    <a:gd name="T85" fmla="*/ 0 h 462"/>
                    <a:gd name="T86" fmla="*/ 0 w 209"/>
                    <a:gd name="T87" fmla="*/ 0 h 462"/>
                    <a:gd name="T88" fmla="*/ 0 w 209"/>
                    <a:gd name="T89" fmla="*/ 0 h 462"/>
                    <a:gd name="T90" fmla="*/ 0 w 209"/>
                    <a:gd name="T91" fmla="*/ 0 h 462"/>
                    <a:gd name="T92" fmla="*/ 0 w 209"/>
                    <a:gd name="T93" fmla="*/ 0 h 462"/>
                    <a:gd name="T94" fmla="*/ 0 w 209"/>
                    <a:gd name="T95" fmla="*/ 0 h 462"/>
                    <a:gd name="T96" fmla="*/ 0 w 209"/>
                    <a:gd name="T97" fmla="*/ 0 h 462"/>
                    <a:gd name="T98" fmla="*/ 0 w 209"/>
                    <a:gd name="T99" fmla="*/ 0 h 462"/>
                    <a:gd name="T100" fmla="*/ 0 w 209"/>
                    <a:gd name="T101" fmla="*/ 0 h 462"/>
                    <a:gd name="T102" fmla="*/ 0 w 209"/>
                    <a:gd name="T103" fmla="*/ 0 h 462"/>
                    <a:gd name="T104" fmla="*/ 0 w 209"/>
                    <a:gd name="T105" fmla="*/ 0 h 462"/>
                    <a:gd name="T106" fmla="*/ 0 w 209"/>
                    <a:gd name="T107" fmla="*/ 0 h 46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09" h="462">
                      <a:moveTo>
                        <a:pt x="0" y="462"/>
                      </a:moveTo>
                      <a:lnTo>
                        <a:pt x="32" y="419"/>
                      </a:lnTo>
                      <a:lnTo>
                        <a:pt x="48" y="390"/>
                      </a:lnTo>
                      <a:lnTo>
                        <a:pt x="65" y="347"/>
                      </a:lnTo>
                      <a:lnTo>
                        <a:pt x="65" y="304"/>
                      </a:lnTo>
                      <a:lnTo>
                        <a:pt x="32" y="130"/>
                      </a:lnTo>
                      <a:lnTo>
                        <a:pt x="32" y="87"/>
                      </a:lnTo>
                      <a:lnTo>
                        <a:pt x="48" y="57"/>
                      </a:lnTo>
                      <a:lnTo>
                        <a:pt x="65" y="28"/>
                      </a:lnTo>
                      <a:lnTo>
                        <a:pt x="80" y="13"/>
                      </a:lnTo>
                      <a:lnTo>
                        <a:pt x="128" y="0"/>
                      </a:lnTo>
                      <a:lnTo>
                        <a:pt x="209" y="72"/>
                      </a:lnTo>
                      <a:lnTo>
                        <a:pt x="192" y="72"/>
                      </a:lnTo>
                      <a:lnTo>
                        <a:pt x="161" y="87"/>
                      </a:lnTo>
                      <a:lnTo>
                        <a:pt x="144" y="115"/>
                      </a:lnTo>
                      <a:lnTo>
                        <a:pt x="144" y="130"/>
                      </a:lnTo>
                      <a:lnTo>
                        <a:pt x="144" y="158"/>
                      </a:lnTo>
                      <a:lnTo>
                        <a:pt x="161" y="173"/>
                      </a:lnTo>
                      <a:lnTo>
                        <a:pt x="176" y="187"/>
                      </a:lnTo>
                      <a:lnTo>
                        <a:pt x="176" y="260"/>
                      </a:lnTo>
                      <a:lnTo>
                        <a:pt x="161" y="232"/>
                      </a:lnTo>
                      <a:lnTo>
                        <a:pt x="144" y="217"/>
                      </a:lnTo>
                      <a:lnTo>
                        <a:pt x="128" y="173"/>
                      </a:lnTo>
                      <a:lnTo>
                        <a:pt x="96" y="72"/>
                      </a:lnTo>
                      <a:lnTo>
                        <a:pt x="80" y="72"/>
                      </a:lnTo>
                      <a:lnTo>
                        <a:pt x="80" y="87"/>
                      </a:lnTo>
                      <a:lnTo>
                        <a:pt x="65" y="115"/>
                      </a:lnTo>
                      <a:lnTo>
                        <a:pt x="80" y="158"/>
                      </a:lnTo>
                      <a:lnTo>
                        <a:pt x="113" y="232"/>
                      </a:lnTo>
                      <a:lnTo>
                        <a:pt x="144" y="275"/>
                      </a:lnTo>
                      <a:lnTo>
                        <a:pt x="176" y="319"/>
                      </a:lnTo>
                      <a:lnTo>
                        <a:pt x="176" y="332"/>
                      </a:lnTo>
                      <a:lnTo>
                        <a:pt x="144" y="332"/>
                      </a:lnTo>
                      <a:lnTo>
                        <a:pt x="128" y="304"/>
                      </a:lnTo>
                      <a:lnTo>
                        <a:pt x="96" y="260"/>
                      </a:lnTo>
                      <a:lnTo>
                        <a:pt x="80" y="260"/>
                      </a:lnTo>
                      <a:lnTo>
                        <a:pt x="80" y="289"/>
                      </a:lnTo>
                      <a:lnTo>
                        <a:pt x="96" y="332"/>
                      </a:lnTo>
                      <a:lnTo>
                        <a:pt x="144" y="375"/>
                      </a:lnTo>
                      <a:lnTo>
                        <a:pt x="144" y="406"/>
                      </a:lnTo>
                      <a:lnTo>
                        <a:pt x="128" y="406"/>
                      </a:lnTo>
                      <a:lnTo>
                        <a:pt x="113" y="390"/>
                      </a:lnTo>
                      <a:lnTo>
                        <a:pt x="96" y="375"/>
                      </a:lnTo>
                      <a:lnTo>
                        <a:pt x="96" y="362"/>
                      </a:lnTo>
                      <a:lnTo>
                        <a:pt x="80" y="347"/>
                      </a:lnTo>
                      <a:lnTo>
                        <a:pt x="80" y="375"/>
                      </a:lnTo>
                      <a:lnTo>
                        <a:pt x="80" y="406"/>
                      </a:lnTo>
                      <a:lnTo>
                        <a:pt x="96" y="419"/>
                      </a:lnTo>
                      <a:lnTo>
                        <a:pt x="80" y="434"/>
                      </a:lnTo>
                      <a:lnTo>
                        <a:pt x="80" y="449"/>
                      </a:lnTo>
                      <a:lnTo>
                        <a:pt x="48" y="434"/>
                      </a:lnTo>
                      <a:lnTo>
                        <a:pt x="32" y="449"/>
                      </a:lnTo>
                      <a:lnTo>
                        <a:pt x="15" y="462"/>
                      </a:lnTo>
                      <a:lnTo>
                        <a:pt x="0" y="462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7" name="Freeform 220">
                  <a:extLst>
                    <a:ext uri="{FF2B5EF4-FFF2-40B4-BE49-F238E27FC236}">
                      <a16:creationId xmlns:a16="http://schemas.microsoft.com/office/drawing/2014/main" id="{D15BEC00-AA38-40E4-B80C-0C09EB7F88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5" y="3616"/>
                  <a:ext cx="29" cy="14"/>
                </a:xfrm>
                <a:custGeom>
                  <a:avLst/>
                  <a:gdLst>
                    <a:gd name="T0" fmla="*/ 0 w 96"/>
                    <a:gd name="T1" fmla="*/ 0 h 87"/>
                    <a:gd name="T2" fmla="*/ 0 w 96"/>
                    <a:gd name="T3" fmla="*/ 0 h 87"/>
                    <a:gd name="T4" fmla="*/ 0 w 96"/>
                    <a:gd name="T5" fmla="*/ 0 h 87"/>
                    <a:gd name="T6" fmla="*/ 0 w 96"/>
                    <a:gd name="T7" fmla="*/ 0 h 87"/>
                    <a:gd name="T8" fmla="*/ 0 w 96"/>
                    <a:gd name="T9" fmla="*/ 0 h 87"/>
                    <a:gd name="T10" fmla="*/ 0 w 96"/>
                    <a:gd name="T11" fmla="*/ 0 h 87"/>
                    <a:gd name="T12" fmla="*/ 0 w 96"/>
                    <a:gd name="T13" fmla="*/ 0 h 87"/>
                    <a:gd name="T14" fmla="*/ 0 w 96"/>
                    <a:gd name="T15" fmla="*/ 0 h 87"/>
                    <a:gd name="T16" fmla="*/ 0 w 96"/>
                    <a:gd name="T17" fmla="*/ 0 h 87"/>
                    <a:gd name="T18" fmla="*/ 0 w 96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6" h="87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96" y="15"/>
                      </a:lnTo>
                      <a:lnTo>
                        <a:pt x="96" y="44"/>
                      </a:lnTo>
                      <a:lnTo>
                        <a:pt x="63" y="87"/>
                      </a:lnTo>
                      <a:lnTo>
                        <a:pt x="48" y="87"/>
                      </a:lnTo>
                      <a:lnTo>
                        <a:pt x="31" y="72"/>
                      </a:lnTo>
                      <a:lnTo>
                        <a:pt x="15" y="44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8" name="Freeform 221">
                  <a:extLst>
                    <a:ext uri="{FF2B5EF4-FFF2-40B4-BE49-F238E27FC236}">
                      <a16:creationId xmlns:a16="http://schemas.microsoft.com/office/drawing/2014/main" id="{DD5946CA-FE0A-434C-BD6D-4E0B8334F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6" y="3606"/>
                  <a:ext cx="52" cy="3"/>
                </a:xfrm>
                <a:custGeom>
                  <a:avLst/>
                  <a:gdLst>
                    <a:gd name="T0" fmla="*/ 0 w 177"/>
                    <a:gd name="T1" fmla="*/ 0 h 15"/>
                    <a:gd name="T2" fmla="*/ 0 w 177"/>
                    <a:gd name="T3" fmla="*/ 0 h 15"/>
                    <a:gd name="T4" fmla="*/ 0 w 177"/>
                    <a:gd name="T5" fmla="*/ 0 h 15"/>
                    <a:gd name="T6" fmla="*/ 0 w 177"/>
                    <a:gd name="T7" fmla="*/ 0 h 15"/>
                    <a:gd name="T8" fmla="*/ 0 w 177"/>
                    <a:gd name="T9" fmla="*/ 0 h 15"/>
                    <a:gd name="T10" fmla="*/ 0 w 177"/>
                    <a:gd name="T11" fmla="*/ 0 h 15"/>
                    <a:gd name="T12" fmla="*/ 0 w 177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7" h="15">
                      <a:moveTo>
                        <a:pt x="0" y="15"/>
                      </a:moveTo>
                      <a:lnTo>
                        <a:pt x="81" y="0"/>
                      </a:lnTo>
                      <a:lnTo>
                        <a:pt x="129" y="0"/>
                      </a:lnTo>
                      <a:lnTo>
                        <a:pt x="177" y="15"/>
                      </a:lnTo>
                      <a:lnTo>
                        <a:pt x="81" y="15"/>
                      </a:lnTo>
                      <a:lnTo>
                        <a:pt x="33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9" name="Freeform 222">
                  <a:extLst>
                    <a:ext uri="{FF2B5EF4-FFF2-40B4-BE49-F238E27FC236}">
                      <a16:creationId xmlns:a16="http://schemas.microsoft.com/office/drawing/2014/main" id="{45B8586D-2F72-43E2-A628-CAE2DF58F8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36" y="3596"/>
                  <a:ext cx="87" cy="11"/>
                </a:xfrm>
                <a:custGeom>
                  <a:avLst/>
                  <a:gdLst>
                    <a:gd name="T0" fmla="*/ 0 w 288"/>
                    <a:gd name="T1" fmla="*/ 0 h 72"/>
                    <a:gd name="T2" fmla="*/ 0 w 288"/>
                    <a:gd name="T3" fmla="*/ 0 h 72"/>
                    <a:gd name="T4" fmla="*/ 0 w 288"/>
                    <a:gd name="T5" fmla="*/ 0 h 72"/>
                    <a:gd name="T6" fmla="*/ 0 w 288"/>
                    <a:gd name="T7" fmla="*/ 0 h 72"/>
                    <a:gd name="T8" fmla="*/ 0 w 288"/>
                    <a:gd name="T9" fmla="*/ 0 h 72"/>
                    <a:gd name="T10" fmla="*/ 0 w 288"/>
                    <a:gd name="T11" fmla="*/ 0 h 72"/>
                    <a:gd name="T12" fmla="*/ 0 w 288"/>
                    <a:gd name="T13" fmla="*/ 0 h 72"/>
                    <a:gd name="T14" fmla="*/ 0 w 288"/>
                    <a:gd name="T15" fmla="*/ 0 h 72"/>
                    <a:gd name="T16" fmla="*/ 0 w 288"/>
                    <a:gd name="T17" fmla="*/ 0 h 72"/>
                    <a:gd name="T18" fmla="*/ 0 w 288"/>
                    <a:gd name="T19" fmla="*/ 0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88" h="72">
                      <a:moveTo>
                        <a:pt x="0" y="43"/>
                      </a:moveTo>
                      <a:lnTo>
                        <a:pt x="0" y="13"/>
                      </a:lnTo>
                      <a:lnTo>
                        <a:pt x="15" y="0"/>
                      </a:lnTo>
                      <a:lnTo>
                        <a:pt x="271" y="0"/>
                      </a:lnTo>
                      <a:lnTo>
                        <a:pt x="288" y="28"/>
                      </a:lnTo>
                      <a:lnTo>
                        <a:pt x="288" y="43"/>
                      </a:lnTo>
                      <a:lnTo>
                        <a:pt x="271" y="72"/>
                      </a:lnTo>
                      <a:lnTo>
                        <a:pt x="31" y="72"/>
                      </a:lnTo>
                      <a:lnTo>
                        <a:pt x="0" y="57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0" name="Freeform 223">
                  <a:extLst>
                    <a:ext uri="{FF2B5EF4-FFF2-40B4-BE49-F238E27FC236}">
                      <a16:creationId xmlns:a16="http://schemas.microsoft.com/office/drawing/2014/main" id="{D162CEB1-22C4-4AFB-B345-FCCD5868F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77" y="3581"/>
                  <a:ext cx="52" cy="2"/>
                </a:xfrm>
                <a:custGeom>
                  <a:avLst/>
                  <a:gdLst>
                    <a:gd name="T0" fmla="*/ 0 w 175"/>
                    <a:gd name="T1" fmla="*/ 0 h 15"/>
                    <a:gd name="T2" fmla="*/ 0 w 175"/>
                    <a:gd name="T3" fmla="*/ 0 h 15"/>
                    <a:gd name="T4" fmla="*/ 0 w 175"/>
                    <a:gd name="T5" fmla="*/ 0 h 15"/>
                    <a:gd name="T6" fmla="*/ 0 w 175"/>
                    <a:gd name="T7" fmla="*/ 0 h 15"/>
                    <a:gd name="T8" fmla="*/ 0 w 175"/>
                    <a:gd name="T9" fmla="*/ 0 h 15"/>
                    <a:gd name="T10" fmla="*/ 0 w 175"/>
                    <a:gd name="T11" fmla="*/ 0 h 15"/>
                    <a:gd name="T12" fmla="*/ 0 w 1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5" h="15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75" y="0"/>
                      </a:lnTo>
                      <a:lnTo>
                        <a:pt x="175" y="15"/>
                      </a:lnTo>
                      <a:lnTo>
                        <a:pt x="96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04" name="Line 224">
                <a:extLst>
                  <a:ext uri="{FF2B5EF4-FFF2-40B4-BE49-F238E27FC236}">
                    <a16:creationId xmlns:a16="http://schemas.microsoft.com/office/drawing/2014/main" id="{929290C0-7D51-4980-BD78-5731FD1E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531" y="4277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" name="Line 225">
                <a:extLst>
                  <a:ext uri="{FF2B5EF4-FFF2-40B4-BE49-F238E27FC236}">
                    <a16:creationId xmlns:a16="http://schemas.microsoft.com/office/drawing/2014/main" id="{263CD578-781C-47E0-87F7-B92E16E98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531" y="4219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10" name="Group 226">
              <a:extLst>
                <a:ext uri="{FF2B5EF4-FFF2-40B4-BE49-F238E27FC236}">
                  <a16:creationId xmlns:a16="http://schemas.microsoft.com/office/drawing/2014/main" id="{12E1F323-7186-4CFD-BA07-03D045309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3"/>
              <a:ext cx="5705" cy="3491"/>
              <a:chOff x="48" y="60"/>
              <a:chExt cx="5705" cy="3491"/>
            </a:xfrm>
          </p:grpSpPr>
          <p:sp>
            <p:nvSpPr>
              <p:cNvPr id="3111" name="Freeform 227">
                <a:extLst>
                  <a:ext uri="{FF2B5EF4-FFF2-40B4-BE49-F238E27FC236}">
                    <a16:creationId xmlns:a16="http://schemas.microsoft.com/office/drawing/2014/main" id="{40A797A8-EE98-4424-A434-312EA69AF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228">
                <a:extLst>
                  <a:ext uri="{FF2B5EF4-FFF2-40B4-BE49-F238E27FC236}">
                    <a16:creationId xmlns:a16="http://schemas.microsoft.com/office/drawing/2014/main" id="{8BC7F140-DDF2-459B-96A1-58AE1BB32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60"/>
                <a:ext cx="1447" cy="707"/>
              </a:xfrm>
              <a:custGeom>
                <a:avLst/>
                <a:gdLst>
                  <a:gd name="T0" fmla="*/ 0 w 4856"/>
                  <a:gd name="T1" fmla="*/ 0 h 4355"/>
                  <a:gd name="T2" fmla="*/ 0 w 4856"/>
                  <a:gd name="T3" fmla="*/ 0 h 4355"/>
                  <a:gd name="T4" fmla="*/ 0 w 4856"/>
                  <a:gd name="T5" fmla="*/ 0 h 4355"/>
                  <a:gd name="T6" fmla="*/ 0 w 4856"/>
                  <a:gd name="T7" fmla="*/ 0 h 4355"/>
                  <a:gd name="T8" fmla="*/ 0 w 4856"/>
                  <a:gd name="T9" fmla="*/ 0 h 4355"/>
                  <a:gd name="T10" fmla="*/ 0 w 4856"/>
                  <a:gd name="T11" fmla="*/ 0 h 4355"/>
                  <a:gd name="T12" fmla="*/ 0 w 4856"/>
                  <a:gd name="T13" fmla="*/ 0 h 4355"/>
                  <a:gd name="T14" fmla="*/ 0 w 4856"/>
                  <a:gd name="T15" fmla="*/ 0 h 4355"/>
                  <a:gd name="T16" fmla="*/ 0 w 4856"/>
                  <a:gd name="T17" fmla="*/ 0 h 4355"/>
                  <a:gd name="T18" fmla="*/ 0 w 4856"/>
                  <a:gd name="T19" fmla="*/ 0 h 4355"/>
                  <a:gd name="T20" fmla="*/ 0 w 4856"/>
                  <a:gd name="T21" fmla="*/ 0 h 4355"/>
                  <a:gd name="T22" fmla="*/ 0 w 4856"/>
                  <a:gd name="T23" fmla="*/ 0 h 4355"/>
                  <a:gd name="T24" fmla="*/ 0 w 4856"/>
                  <a:gd name="T25" fmla="*/ 0 h 4355"/>
                  <a:gd name="T26" fmla="*/ 0 w 4856"/>
                  <a:gd name="T27" fmla="*/ 0 h 4355"/>
                  <a:gd name="T28" fmla="*/ 0 w 4856"/>
                  <a:gd name="T29" fmla="*/ 0 h 4355"/>
                  <a:gd name="T30" fmla="*/ 0 w 4856"/>
                  <a:gd name="T31" fmla="*/ 0 h 4355"/>
                  <a:gd name="T32" fmla="*/ 0 w 4856"/>
                  <a:gd name="T33" fmla="*/ 0 h 4355"/>
                  <a:gd name="T34" fmla="*/ 0 w 4856"/>
                  <a:gd name="T35" fmla="*/ 0 h 4355"/>
                  <a:gd name="T36" fmla="*/ 0 w 4856"/>
                  <a:gd name="T37" fmla="*/ 0 h 4355"/>
                  <a:gd name="T38" fmla="*/ 0 w 4856"/>
                  <a:gd name="T39" fmla="*/ 0 h 4355"/>
                  <a:gd name="T40" fmla="*/ 0 w 4856"/>
                  <a:gd name="T41" fmla="*/ 0 h 4355"/>
                  <a:gd name="T42" fmla="*/ 0 w 4856"/>
                  <a:gd name="T43" fmla="*/ 0 h 4355"/>
                  <a:gd name="T44" fmla="*/ 0 w 4856"/>
                  <a:gd name="T45" fmla="*/ 0 h 4355"/>
                  <a:gd name="T46" fmla="*/ 0 w 4856"/>
                  <a:gd name="T47" fmla="*/ 0 h 4355"/>
                  <a:gd name="T48" fmla="*/ 0 w 4856"/>
                  <a:gd name="T49" fmla="*/ 0 h 4355"/>
                  <a:gd name="T50" fmla="*/ 0 w 4856"/>
                  <a:gd name="T51" fmla="*/ 0 h 4355"/>
                  <a:gd name="T52" fmla="*/ 0 w 4856"/>
                  <a:gd name="T53" fmla="*/ 0 h 4355"/>
                  <a:gd name="T54" fmla="*/ 0 w 4856"/>
                  <a:gd name="T55" fmla="*/ 0 h 4355"/>
                  <a:gd name="T56" fmla="*/ 0 w 4856"/>
                  <a:gd name="T57" fmla="*/ 0 h 4355"/>
                  <a:gd name="T58" fmla="*/ 0 w 4856"/>
                  <a:gd name="T59" fmla="*/ 0 h 4355"/>
                  <a:gd name="T60" fmla="*/ 0 w 4856"/>
                  <a:gd name="T61" fmla="*/ 0 h 4355"/>
                  <a:gd name="T62" fmla="*/ 0 w 4856"/>
                  <a:gd name="T63" fmla="*/ 0 h 4355"/>
                  <a:gd name="T64" fmla="*/ 0 w 4856"/>
                  <a:gd name="T65" fmla="*/ 0 h 4355"/>
                  <a:gd name="T66" fmla="*/ 0 w 4856"/>
                  <a:gd name="T67" fmla="*/ 0 h 4355"/>
                  <a:gd name="T68" fmla="*/ 0 w 4856"/>
                  <a:gd name="T69" fmla="*/ 0 h 4355"/>
                  <a:gd name="T70" fmla="*/ 0 w 4856"/>
                  <a:gd name="T71" fmla="*/ 0 h 4355"/>
                  <a:gd name="T72" fmla="*/ 0 w 4856"/>
                  <a:gd name="T73" fmla="*/ 0 h 4355"/>
                  <a:gd name="T74" fmla="*/ 0 w 4856"/>
                  <a:gd name="T75" fmla="*/ 0 h 4355"/>
                  <a:gd name="T76" fmla="*/ 0 w 4856"/>
                  <a:gd name="T77" fmla="*/ 0 h 4355"/>
                  <a:gd name="T78" fmla="*/ 0 w 4856"/>
                  <a:gd name="T79" fmla="*/ 0 h 4355"/>
                  <a:gd name="T80" fmla="*/ 0 w 4856"/>
                  <a:gd name="T81" fmla="*/ 0 h 4355"/>
                  <a:gd name="T82" fmla="*/ 0 w 4856"/>
                  <a:gd name="T83" fmla="*/ 0 h 4355"/>
                  <a:gd name="T84" fmla="*/ 0 w 4856"/>
                  <a:gd name="T85" fmla="*/ 0 h 4355"/>
                  <a:gd name="T86" fmla="*/ 0 w 4856"/>
                  <a:gd name="T87" fmla="*/ 0 h 4355"/>
                  <a:gd name="T88" fmla="*/ 0 w 4856"/>
                  <a:gd name="T89" fmla="*/ 0 h 4355"/>
                  <a:gd name="T90" fmla="*/ 0 w 4856"/>
                  <a:gd name="T91" fmla="*/ 0 h 4355"/>
                  <a:gd name="T92" fmla="*/ 0 w 4856"/>
                  <a:gd name="T93" fmla="*/ 0 h 4355"/>
                  <a:gd name="T94" fmla="*/ 0 w 4856"/>
                  <a:gd name="T95" fmla="*/ 0 h 4355"/>
                  <a:gd name="T96" fmla="*/ 0 w 4856"/>
                  <a:gd name="T97" fmla="*/ 0 h 4355"/>
                  <a:gd name="T98" fmla="*/ 0 w 4856"/>
                  <a:gd name="T99" fmla="*/ 0 h 4355"/>
                  <a:gd name="T100" fmla="*/ 0 w 4856"/>
                  <a:gd name="T101" fmla="*/ 0 h 4355"/>
                  <a:gd name="T102" fmla="*/ 0 w 4856"/>
                  <a:gd name="T103" fmla="*/ 0 h 4355"/>
                  <a:gd name="T104" fmla="*/ 0 w 4856"/>
                  <a:gd name="T105" fmla="*/ 0 h 4355"/>
                  <a:gd name="T106" fmla="*/ 0 w 4856"/>
                  <a:gd name="T107" fmla="*/ 0 h 4355"/>
                  <a:gd name="T108" fmla="*/ 0 w 4856"/>
                  <a:gd name="T109" fmla="*/ 0 h 4355"/>
                  <a:gd name="T110" fmla="*/ 0 w 4856"/>
                  <a:gd name="T111" fmla="*/ 0 h 4355"/>
                  <a:gd name="T112" fmla="*/ 0 w 4856"/>
                  <a:gd name="T113" fmla="*/ 0 h 43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56" h="4355">
                    <a:moveTo>
                      <a:pt x="763" y="87"/>
                    </a:moveTo>
                    <a:lnTo>
                      <a:pt x="3785" y="87"/>
                    </a:lnTo>
                    <a:lnTo>
                      <a:pt x="3842" y="87"/>
                    </a:lnTo>
                    <a:lnTo>
                      <a:pt x="3872" y="87"/>
                    </a:lnTo>
                    <a:lnTo>
                      <a:pt x="3890" y="70"/>
                    </a:lnTo>
                    <a:lnTo>
                      <a:pt x="3920" y="44"/>
                    </a:lnTo>
                    <a:lnTo>
                      <a:pt x="3948" y="44"/>
                    </a:lnTo>
                    <a:lnTo>
                      <a:pt x="3977" y="44"/>
                    </a:lnTo>
                    <a:lnTo>
                      <a:pt x="4007" y="17"/>
                    </a:lnTo>
                    <a:lnTo>
                      <a:pt x="4025" y="0"/>
                    </a:lnTo>
                    <a:lnTo>
                      <a:pt x="4045" y="0"/>
                    </a:lnTo>
                    <a:lnTo>
                      <a:pt x="4073" y="44"/>
                    </a:lnTo>
                    <a:lnTo>
                      <a:pt x="4112" y="79"/>
                    </a:lnTo>
                    <a:lnTo>
                      <a:pt x="4160" y="97"/>
                    </a:lnTo>
                    <a:lnTo>
                      <a:pt x="4210" y="105"/>
                    </a:lnTo>
                    <a:lnTo>
                      <a:pt x="4297" y="87"/>
                    </a:lnTo>
                    <a:lnTo>
                      <a:pt x="4372" y="70"/>
                    </a:lnTo>
                    <a:lnTo>
                      <a:pt x="4422" y="70"/>
                    </a:lnTo>
                    <a:lnTo>
                      <a:pt x="4470" y="70"/>
                    </a:lnTo>
                    <a:lnTo>
                      <a:pt x="4528" y="105"/>
                    </a:lnTo>
                    <a:lnTo>
                      <a:pt x="4557" y="122"/>
                    </a:lnTo>
                    <a:lnTo>
                      <a:pt x="4585" y="149"/>
                    </a:lnTo>
                    <a:lnTo>
                      <a:pt x="4596" y="122"/>
                    </a:lnTo>
                    <a:lnTo>
                      <a:pt x="4614" y="105"/>
                    </a:lnTo>
                    <a:lnTo>
                      <a:pt x="4653" y="105"/>
                    </a:lnTo>
                    <a:lnTo>
                      <a:pt x="4672" y="87"/>
                    </a:lnTo>
                    <a:lnTo>
                      <a:pt x="4701" y="70"/>
                    </a:lnTo>
                    <a:lnTo>
                      <a:pt x="4710" y="70"/>
                    </a:lnTo>
                    <a:lnTo>
                      <a:pt x="4740" y="70"/>
                    </a:lnTo>
                    <a:lnTo>
                      <a:pt x="4770" y="87"/>
                    </a:lnTo>
                    <a:lnTo>
                      <a:pt x="4788" y="122"/>
                    </a:lnTo>
                    <a:lnTo>
                      <a:pt x="4818" y="122"/>
                    </a:lnTo>
                    <a:lnTo>
                      <a:pt x="4836" y="122"/>
                    </a:lnTo>
                    <a:lnTo>
                      <a:pt x="4847" y="131"/>
                    </a:lnTo>
                    <a:lnTo>
                      <a:pt x="4856" y="376"/>
                    </a:lnTo>
                    <a:lnTo>
                      <a:pt x="4808" y="376"/>
                    </a:lnTo>
                    <a:lnTo>
                      <a:pt x="4788" y="384"/>
                    </a:lnTo>
                    <a:lnTo>
                      <a:pt x="4788" y="401"/>
                    </a:lnTo>
                    <a:lnTo>
                      <a:pt x="4770" y="411"/>
                    </a:lnTo>
                    <a:lnTo>
                      <a:pt x="4749" y="419"/>
                    </a:lnTo>
                    <a:lnTo>
                      <a:pt x="4722" y="428"/>
                    </a:lnTo>
                    <a:lnTo>
                      <a:pt x="4692" y="419"/>
                    </a:lnTo>
                    <a:lnTo>
                      <a:pt x="4672" y="401"/>
                    </a:lnTo>
                    <a:lnTo>
                      <a:pt x="4653" y="376"/>
                    </a:lnTo>
                    <a:lnTo>
                      <a:pt x="4635" y="368"/>
                    </a:lnTo>
                    <a:lnTo>
                      <a:pt x="4605" y="358"/>
                    </a:lnTo>
                    <a:lnTo>
                      <a:pt x="4596" y="349"/>
                    </a:lnTo>
                    <a:lnTo>
                      <a:pt x="4576" y="376"/>
                    </a:lnTo>
                    <a:lnTo>
                      <a:pt x="4548" y="401"/>
                    </a:lnTo>
                    <a:lnTo>
                      <a:pt x="4528" y="428"/>
                    </a:lnTo>
                    <a:lnTo>
                      <a:pt x="4489" y="436"/>
                    </a:lnTo>
                    <a:lnTo>
                      <a:pt x="4441" y="436"/>
                    </a:lnTo>
                    <a:lnTo>
                      <a:pt x="4384" y="436"/>
                    </a:lnTo>
                    <a:lnTo>
                      <a:pt x="4276" y="428"/>
                    </a:lnTo>
                    <a:lnTo>
                      <a:pt x="4228" y="428"/>
                    </a:lnTo>
                    <a:lnTo>
                      <a:pt x="4171" y="428"/>
                    </a:lnTo>
                    <a:lnTo>
                      <a:pt x="4123" y="436"/>
                    </a:lnTo>
                    <a:lnTo>
                      <a:pt x="4073" y="454"/>
                    </a:lnTo>
                    <a:lnTo>
                      <a:pt x="4045" y="506"/>
                    </a:lnTo>
                    <a:lnTo>
                      <a:pt x="4016" y="489"/>
                    </a:lnTo>
                    <a:lnTo>
                      <a:pt x="3986" y="454"/>
                    </a:lnTo>
                    <a:lnTo>
                      <a:pt x="3959" y="454"/>
                    </a:lnTo>
                    <a:lnTo>
                      <a:pt x="3920" y="446"/>
                    </a:lnTo>
                    <a:lnTo>
                      <a:pt x="3900" y="428"/>
                    </a:lnTo>
                    <a:lnTo>
                      <a:pt x="3148" y="419"/>
                    </a:lnTo>
                    <a:lnTo>
                      <a:pt x="3137" y="428"/>
                    </a:lnTo>
                    <a:lnTo>
                      <a:pt x="3244" y="489"/>
                    </a:lnTo>
                    <a:lnTo>
                      <a:pt x="3262" y="489"/>
                    </a:lnTo>
                    <a:lnTo>
                      <a:pt x="3273" y="498"/>
                    </a:lnTo>
                    <a:lnTo>
                      <a:pt x="3301" y="489"/>
                    </a:lnTo>
                    <a:lnTo>
                      <a:pt x="3331" y="481"/>
                    </a:lnTo>
                    <a:lnTo>
                      <a:pt x="3340" y="481"/>
                    </a:lnTo>
                    <a:lnTo>
                      <a:pt x="3349" y="489"/>
                    </a:lnTo>
                    <a:lnTo>
                      <a:pt x="3360" y="506"/>
                    </a:lnTo>
                    <a:lnTo>
                      <a:pt x="3379" y="515"/>
                    </a:lnTo>
                    <a:lnTo>
                      <a:pt x="3369" y="550"/>
                    </a:lnTo>
                    <a:lnTo>
                      <a:pt x="3360" y="560"/>
                    </a:lnTo>
                    <a:lnTo>
                      <a:pt x="3331" y="576"/>
                    </a:lnTo>
                    <a:lnTo>
                      <a:pt x="3301" y="568"/>
                    </a:lnTo>
                    <a:lnTo>
                      <a:pt x="3273" y="560"/>
                    </a:lnTo>
                    <a:lnTo>
                      <a:pt x="3175" y="603"/>
                    </a:lnTo>
                    <a:lnTo>
                      <a:pt x="3089" y="638"/>
                    </a:lnTo>
                    <a:lnTo>
                      <a:pt x="3061" y="681"/>
                    </a:lnTo>
                    <a:lnTo>
                      <a:pt x="2992" y="628"/>
                    </a:lnTo>
                    <a:lnTo>
                      <a:pt x="2944" y="611"/>
                    </a:lnTo>
                    <a:lnTo>
                      <a:pt x="2915" y="593"/>
                    </a:lnTo>
                    <a:lnTo>
                      <a:pt x="2896" y="568"/>
                    </a:lnTo>
                    <a:lnTo>
                      <a:pt x="2848" y="576"/>
                    </a:lnTo>
                    <a:lnTo>
                      <a:pt x="2819" y="576"/>
                    </a:lnTo>
                    <a:lnTo>
                      <a:pt x="2798" y="560"/>
                    </a:lnTo>
                    <a:lnTo>
                      <a:pt x="2789" y="603"/>
                    </a:lnTo>
                    <a:lnTo>
                      <a:pt x="2789" y="646"/>
                    </a:lnTo>
                    <a:lnTo>
                      <a:pt x="2549" y="646"/>
                    </a:lnTo>
                    <a:lnTo>
                      <a:pt x="2423" y="655"/>
                    </a:lnTo>
                    <a:lnTo>
                      <a:pt x="2307" y="663"/>
                    </a:lnTo>
                    <a:lnTo>
                      <a:pt x="2191" y="690"/>
                    </a:lnTo>
                    <a:lnTo>
                      <a:pt x="2085" y="725"/>
                    </a:lnTo>
                    <a:lnTo>
                      <a:pt x="1988" y="777"/>
                    </a:lnTo>
                    <a:lnTo>
                      <a:pt x="1939" y="812"/>
                    </a:lnTo>
                    <a:lnTo>
                      <a:pt x="1901" y="855"/>
                    </a:lnTo>
                    <a:lnTo>
                      <a:pt x="1843" y="925"/>
                    </a:lnTo>
                    <a:lnTo>
                      <a:pt x="1805" y="995"/>
                    </a:lnTo>
                    <a:lnTo>
                      <a:pt x="1775" y="1074"/>
                    </a:lnTo>
                    <a:lnTo>
                      <a:pt x="1757" y="1152"/>
                    </a:lnTo>
                    <a:lnTo>
                      <a:pt x="1814" y="1144"/>
                    </a:lnTo>
                    <a:lnTo>
                      <a:pt x="1843" y="1144"/>
                    </a:lnTo>
                    <a:lnTo>
                      <a:pt x="1853" y="1109"/>
                    </a:lnTo>
                    <a:lnTo>
                      <a:pt x="1853" y="1066"/>
                    </a:lnTo>
                    <a:lnTo>
                      <a:pt x="1843" y="995"/>
                    </a:lnTo>
                    <a:lnTo>
                      <a:pt x="1853" y="995"/>
                    </a:lnTo>
                    <a:lnTo>
                      <a:pt x="1873" y="995"/>
                    </a:lnTo>
                    <a:lnTo>
                      <a:pt x="1912" y="1047"/>
                    </a:lnTo>
                    <a:lnTo>
                      <a:pt x="1939" y="1074"/>
                    </a:lnTo>
                    <a:lnTo>
                      <a:pt x="1978" y="1091"/>
                    </a:lnTo>
                    <a:lnTo>
                      <a:pt x="2026" y="1074"/>
                    </a:lnTo>
                    <a:lnTo>
                      <a:pt x="2095" y="1074"/>
                    </a:lnTo>
                    <a:lnTo>
                      <a:pt x="2113" y="1082"/>
                    </a:lnTo>
                    <a:lnTo>
                      <a:pt x="2133" y="1101"/>
                    </a:lnTo>
                    <a:lnTo>
                      <a:pt x="2143" y="1144"/>
                    </a:lnTo>
                    <a:lnTo>
                      <a:pt x="2133" y="1169"/>
                    </a:lnTo>
                    <a:lnTo>
                      <a:pt x="2104" y="1196"/>
                    </a:lnTo>
                    <a:lnTo>
                      <a:pt x="2074" y="1204"/>
                    </a:lnTo>
                    <a:lnTo>
                      <a:pt x="2047" y="1196"/>
                    </a:lnTo>
                    <a:lnTo>
                      <a:pt x="2037" y="1222"/>
                    </a:lnTo>
                    <a:lnTo>
                      <a:pt x="2037" y="1247"/>
                    </a:lnTo>
                    <a:lnTo>
                      <a:pt x="2026" y="1309"/>
                    </a:lnTo>
                    <a:lnTo>
                      <a:pt x="2026" y="1353"/>
                    </a:lnTo>
                    <a:lnTo>
                      <a:pt x="1999" y="1396"/>
                    </a:lnTo>
                    <a:lnTo>
                      <a:pt x="1930" y="1466"/>
                    </a:lnTo>
                    <a:lnTo>
                      <a:pt x="1999" y="1501"/>
                    </a:lnTo>
                    <a:lnTo>
                      <a:pt x="2026" y="1518"/>
                    </a:lnTo>
                    <a:lnTo>
                      <a:pt x="2056" y="1528"/>
                    </a:lnTo>
                    <a:lnTo>
                      <a:pt x="2065" y="1536"/>
                    </a:lnTo>
                    <a:lnTo>
                      <a:pt x="2056" y="1545"/>
                    </a:lnTo>
                    <a:lnTo>
                      <a:pt x="1939" y="1615"/>
                    </a:lnTo>
                    <a:lnTo>
                      <a:pt x="1960" y="1650"/>
                    </a:lnTo>
                    <a:lnTo>
                      <a:pt x="1978" y="1702"/>
                    </a:lnTo>
                    <a:lnTo>
                      <a:pt x="1999" y="1745"/>
                    </a:lnTo>
                    <a:lnTo>
                      <a:pt x="2008" y="1798"/>
                    </a:lnTo>
                    <a:lnTo>
                      <a:pt x="2008" y="1807"/>
                    </a:lnTo>
                    <a:lnTo>
                      <a:pt x="1891" y="1780"/>
                    </a:lnTo>
                    <a:lnTo>
                      <a:pt x="1843" y="1763"/>
                    </a:lnTo>
                    <a:lnTo>
                      <a:pt x="1795" y="1737"/>
                    </a:lnTo>
                    <a:lnTo>
                      <a:pt x="1709" y="1869"/>
                    </a:lnTo>
                    <a:lnTo>
                      <a:pt x="1679" y="1850"/>
                    </a:lnTo>
                    <a:lnTo>
                      <a:pt x="1661" y="1815"/>
                    </a:lnTo>
                    <a:lnTo>
                      <a:pt x="1631" y="1763"/>
                    </a:lnTo>
                    <a:lnTo>
                      <a:pt x="1574" y="1798"/>
                    </a:lnTo>
                    <a:lnTo>
                      <a:pt x="1505" y="1815"/>
                    </a:lnTo>
                    <a:lnTo>
                      <a:pt x="1439" y="1824"/>
                    </a:lnTo>
                    <a:lnTo>
                      <a:pt x="1371" y="1824"/>
                    </a:lnTo>
                    <a:lnTo>
                      <a:pt x="1371" y="1877"/>
                    </a:lnTo>
                    <a:lnTo>
                      <a:pt x="1350" y="1902"/>
                    </a:lnTo>
                    <a:lnTo>
                      <a:pt x="1332" y="1920"/>
                    </a:lnTo>
                    <a:lnTo>
                      <a:pt x="1274" y="1929"/>
                    </a:lnTo>
                    <a:lnTo>
                      <a:pt x="1254" y="1920"/>
                    </a:lnTo>
                    <a:lnTo>
                      <a:pt x="1226" y="1912"/>
                    </a:lnTo>
                    <a:lnTo>
                      <a:pt x="1197" y="1877"/>
                    </a:lnTo>
                    <a:lnTo>
                      <a:pt x="1197" y="1859"/>
                    </a:lnTo>
                    <a:lnTo>
                      <a:pt x="1197" y="1834"/>
                    </a:lnTo>
                    <a:lnTo>
                      <a:pt x="1206" y="1815"/>
                    </a:lnTo>
                    <a:lnTo>
                      <a:pt x="1226" y="1798"/>
                    </a:lnTo>
                    <a:lnTo>
                      <a:pt x="1236" y="1772"/>
                    </a:lnTo>
                    <a:lnTo>
                      <a:pt x="1236" y="1755"/>
                    </a:lnTo>
                    <a:lnTo>
                      <a:pt x="1188" y="1710"/>
                    </a:lnTo>
                    <a:lnTo>
                      <a:pt x="1138" y="1658"/>
                    </a:lnTo>
                    <a:lnTo>
                      <a:pt x="1149" y="1650"/>
                    </a:lnTo>
                    <a:lnTo>
                      <a:pt x="1167" y="1658"/>
                    </a:lnTo>
                    <a:lnTo>
                      <a:pt x="1188" y="1658"/>
                    </a:lnTo>
                    <a:lnTo>
                      <a:pt x="1215" y="1658"/>
                    </a:lnTo>
                    <a:lnTo>
                      <a:pt x="1284" y="1658"/>
                    </a:lnTo>
                    <a:lnTo>
                      <a:pt x="1313" y="1588"/>
                    </a:lnTo>
                    <a:lnTo>
                      <a:pt x="1226" y="1598"/>
                    </a:lnTo>
                    <a:lnTo>
                      <a:pt x="1149" y="1615"/>
                    </a:lnTo>
                    <a:lnTo>
                      <a:pt x="1080" y="1658"/>
                    </a:lnTo>
                    <a:lnTo>
                      <a:pt x="1014" y="1693"/>
                    </a:lnTo>
                    <a:lnTo>
                      <a:pt x="946" y="1755"/>
                    </a:lnTo>
                    <a:lnTo>
                      <a:pt x="888" y="1807"/>
                    </a:lnTo>
                    <a:lnTo>
                      <a:pt x="850" y="1877"/>
                    </a:lnTo>
                    <a:lnTo>
                      <a:pt x="820" y="1937"/>
                    </a:lnTo>
                    <a:lnTo>
                      <a:pt x="781" y="2077"/>
                    </a:lnTo>
                    <a:lnTo>
                      <a:pt x="772" y="2218"/>
                    </a:lnTo>
                    <a:lnTo>
                      <a:pt x="772" y="2513"/>
                    </a:lnTo>
                    <a:lnTo>
                      <a:pt x="752" y="2523"/>
                    </a:lnTo>
                    <a:lnTo>
                      <a:pt x="733" y="2523"/>
                    </a:lnTo>
                    <a:lnTo>
                      <a:pt x="704" y="2523"/>
                    </a:lnTo>
                    <a:lnTo>
                      <a:pt x="694" y="2531"/>
                    </a:lnTo>
                    <a:lnTo>
                      <a:pt x="694" y="2548"/>
                    </a:lnTo>
                    <a:lnTo>
                      <a:pt x="704" y="2575"/>
                    </a:lnTo>
                    <a:lnTo>
                      <a:pt x="694" y="2618"/>
                    </a:lnTo>
                    <a:lnTo>
                      <a:pt x="742" y="2688"/>
                    </a:lnTo>
                    <a:lnTo>
                      <a:pt x="772" y="2723"/>
                    </a:lnTo>
                    <a:lnTo>
                      <a:pt x="811" y="2748"/>
                    </a:lnTo>
                    <a:lnTo>
                      <a:pt x="811" y="2759"/>
                    </a:lnTo>
                    <a:lnTo>
                      <a:pt x="790" y="2767"/>
                    </a:lnTo>
                    <a:lnTo>
                      <a:pt x="752" y="2784"/>
                    </a:lnTo>
                    <a:lnTo>
                      <a:pt x="724" y="2862"/>
                    </a:lnTo>
                    <a:lnTo>
                      <a:pt x="685" y="2932"/>
                    </a:lnTo>
                    <a:lnTo>
                      <a:pt x="694" y="2959"/>
                    </a:lnTo>
                    <a:lnTo>
                      <a:pt x="694" y="2986"/>
                    </a:lnTo>
                    <a:lnTo>
                      <a:pt x="676" y="3002"/>
                    </a:lnTo>
                    <a:lnTo>
                      <a:pt x="646" y="3011"/>
                    </a:lnTo>
                    <a:lnTo>
                      <a:pt x="617" y="3011"/>
                    </a:lnTo>
                    <a:lnTo>
                      <a:pt x="598" y="2986"/>
                    </a:lnTo>
                    <a:lnTo>
                      <a:pt x="608" y="2932"/>
                    </a:lnTo>
                    <a:lnTo>
                      <a:pt x="578" y="2897"/>
                    </a:lnTo>
                    <a:lnTo>
                      <a:pt x="550" y="2862"/>
                    </a:lnTo>
                    <a:lnTo>
                      <a:pt x="512" y="2784"/>
                    </a:lnTo>
                    <a:lnTo>
                      <a:pt x="502" y="2784"/>
                    </a:lnTo>
                    <a:lnTo>
                      <a:pt x="502" y="3116"/>
                    </a:lnTo>
                    <a:lnTo>
                      <a:pt x="502" y="3438"/>
                    </a:lnTo>
                    <a:lnTo>
                      <a:pt x="539" y="3473"/>
                    </a:lnTo>
                    <a:lnTo>
                      <a:pt x="550" y="3500"/>
                    </a:lnTo>
                    <a:lnTo>
                      <a:pt x="539" y="3527"/>
                    </a:lnTo>
                    <a:lnTo>
                      <a:pt x="589" y="3578"/>
                    </a:lnTo>
                    <a:lnTo>
                      <a:pt x="560" y="3578"/>
                    </a:lnTo>
                    <a:lnTo>
                      <a:pt x="539" y="3595"/>
                    </a:lnTo>
                    <a:lnTo>
                      <a:pt x="491" y="3630"/>
                    </a:lnTo>
                    <a:lnTo>
                      <a:pt x="482" y="3683"/>
                    </a:lnTo>
                    <a:lnTo>
                      <a:pt x="482" y="3744"/>
                    </a:lnTo>
                    <a:lnTo>
                      <a:pt x="502" y="3857"/>
                    </a:lnTo>
                    <a:lnTo>
                      <a:pt x="502" y="3919"/>
                    </a:lnTo>
                    <a:lnTo>
                      <a:pt x="502" y="3971"/>
                    </a:lnTo>
                    <a:lnTo>
                      <a:pt x="491" y="4024"/>
                    </a:lnTo>
                    <a:lnTo>
                      <a:pt x="473" y="4049"/>
                    </a:lnTo>
                    <a:lnTo>
                      <a:pt x="434" y="4067"/>
                    </a:lnTo>
                    <a:lnTo>
                      <a:pt x="395" y="4093"/>
                    </a:lnTo>
                    <a:lnTo>
                      <a:pt x="434" y="4111"/>
                    </a:lnTo>
                    <a:lnTo>
                      <a:pt x="434" y="4146"/>
                    </a:lnTo>
                    <a:lnTo>
                      <a:pt x="473" y="4171"/>
                    </a:lnTo>
                    <a:lnTo>
                      <a:pt x="491" y="4216"/>
                    </a:lnTo>
                    <a:lnTo>
                      <a:pt x="491" y="4233"/>
                    </a:lnTo>
                    <a:lnTo>
                      <a:pt x="491" y="4249"/>
                    </a:lnTo>
                    <a:lnTo>
                      <a:pt x="473" y="4276"/>
                    </a:lnTo>
                    <a:lnTo>
                      <a:pt x="452" y="4295"/>
                    </a:lnTo>
                    <a:lnTo>
                      <a:pt x="443" y="4311"/>
                    </a:lnTo>
                    <a:lnTo>
                      <a:pt x="443" y="4355"/>
                    </a:lnTo>
                    <a:lnTo>
                      <a:pt x="434" y="4355"/>
                    </a:lnTo>
                    <a:lnTo>
                      <a:pt x="164" y="4355"/>
                    </a:lnTo>
                    <a:lnTo>
                      <a:pt x="164" y="4295"/>
                    </a:lnTo>
                    <a:lnTo>
                      <a:pt x="114" y="4268"/>
                    </a:lnTo>
                    <a:lnTo>
                      <a:pt x="105" y="4249"/>
                    </a:lnTo>
                    <a:lnTo>
                      <a:pt x="96" y="4216"/>
                    </a:lnTo>
                    <a:lnTo>
                      <a:pt x="105" y="4206"/>
                    </a:lnTo>
                    <a:lnTo>
                      <a:pt x="114" y="4189"/>
                    </a:lnTo>
                    <a:lnTo>
                      <a:pt x="153" y="4163"/>
                    </a:lnTo>
                    <a:lnTo>
                      <a:pt x="153" y="4119"/>
                    </a:lnTo>
                    <a:lnTo>
                      <a:pt x="164" y="4111"/>
                    </a:lnTo>
                    <a:lnTo>
                      <a:pt x="173" y="4093"/>
                    </a:lnTo>
                    <a:lnTo>
                      <a:pt x="135" y="4067"/>
                    </a:lnTo>
                    <a:lnTo>
                      <a:pt x="96" y="4032"/>
                    </a:lnTo>
                    <a:lnTo>
                      <a:pt x="77" y="3989"/>
                    </a:lnTo>
                    <a:lnTo>
                      <a:pt x="77" y="3927"/>
                    </a:lnTo>
                    <a:lnTo>
                      <a:pt x="105" y="3744"/>
                    </a:lnTo>
                    <a:lnTo>
                      <a:pt x="105" y="3700"/>
                    </a:lnTo>
                    <a:lnTo>
                      <a:pt x="96" y="3657"/>
                    </a:lnTo>
                    <a:lnTo>
                      <a:pt x="66" y="3613"/>
                    </a:lnTo>
                    <a:lnTo>
                      <a:pt x="18" y="3587"/>
                    </a:lnTo>
                    <a:lnTo>
                      <a:pt x="9" y="3578"/>
                    </a:lnTo>
                    <a:lnTo>
                      <a:pt x="9" y="3570"/>
                    </a:lnTo>
                    <a:lnTo>
                      <a:pt x="18" y="3562"/>
                    </a:lnTo>
                    <a:lnTo>
                      <a:pt x="39" y="3543"/>
                    </a:lnTo>
                    <a:lnTo>
                      <a:pt x="66" y="3527"/>
                    </a:lnTo>
                    <a:lnTo>
                      <a:pt x="66" y="3481"/>
                    </a:lnTo>
                    <a:lnTo>
                      <a:pt x="96" y="3430"/>
                    </a:lnTo>
                    <a:lnTo>
                      <a:pt x="96" y="1877"/>
                    </a:lnTo>
                    <a:lnTo>
                      <a:pt x="96" y="717"/>
                    </a:lnTo>
                    <a:lnTo>
                      <a:pt x="48" y="655"/>
                    </a:lnTo>
                    <a:lnTo>
                      <a:pt x="9" y="585"/>
                    </a:lnTo>
                    <a:lnTo>
                      <a:pt x="0" y="515"/>
                    </a:lnTo>
                    <a:lnTo>
                      <a:pt x="0" y="428"/>
                    </a:lnTo>
                    <a:lnTo>
                      <a:pt x="18" y="384"/>
                    </a:lnTo>
                    <a:lnTo>
                      <a:pt x="28" y="358"/>
                    </a:lnTo>
                    <a:lnTo>
                      <a:pt x="39" y="341"/>
                    </a:lnTo>
                    <a:lnTo>
                      <a:pt x="18" y="271"/>
                    </a:lnTo>
                    <a:lnTo>
                      <a:pt x="9" y="192"/>
                    </a:lnTo>
                    <a:lnTo>
                      <a:pt x="9" y="122"/>
                    </a:lnTo>
                    <a:lnTo>
                      <a:pt x="18" y="44"/>
                    </a:lnTo>
                    <a:lnTo>
                      <a:pt x="77" y="27"/>
                    </a:lnTo>
                    <a:lnTo>
                      <a:pt x="144" y="27"/>
                    </a:lnTo>
                    <a:lnTo>
                      <a:pt x="279" y="27"/>
                    </a:lnTo>
                    <a:lnTo>
                      <a:pt x="366" y="44"/>
                    </a:lnTo>
                    <a:lnTo>
                      <a:pt x="404" y="27"/>
                    </a:lnTo>
                    <a:lnTo>
                      <a:pt x="463" y="9"/>
                    </a:lnTo>
                    <a:lnTo>
                      <a:pt x="512" y="0"/>
                    </a:lnTo>
                    <a:lnTo>
                      <a:pt x="569" y="0"/>
                    </a:lnTo>
                    <a:lnTo>
                      <a:pt x="626" y="17"/>
                    </a:lnTo>
                    <a:lnTo>
                      <a:pt x="676" y="27"/>
                    </a:lnTo>
                    <a:lnTo>
                      <a:pt x="763" y="8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Freeform 229">
                <a:extLst>
                  <a:ext uri="{FF2B5EF4-FFF2-40B4-BE49-F238E27FC236}">
                    <a16:creationId xmlns:a16="http://schemas.microsoft.com/office/drawing/2014/main" id="{D2B13B96-B9C9-4059-9C8B-7E264B903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" y="64"/>
                <a:ext cx="93" cy="13"/>
              </a:xfrm>
              <a:custGeom>
                <a:avLst/>
                <a:gdLst>
                  <a:gd name="T0" fmla="*/ 0 w 310"/>
                  <a:gd name="T1" fmla="*/ 0 h 78"/>
                  <a:gd name="T2" fmla="*/ 0 w 310"/>
                  <a:gd name="T3" fmla="*/ 0 h 78"/>
                  <a:gd name="T4" fmla="*/ 0 w 310"/>
                  <a:gd name="T5" fmla="*/ 0 h 78"/>
                  <a:gd name="T6" fmla="*/ 0 w 310"/>
                  <a:gd name="T7" fmla="*/ 0 h 78"/>
                  <a:gd name="T8" fmla="*/ 0 w 310"/>
                  <a:gd name="T9" fmla="*/ 0 h 78"/>
                  <a:gd name="T10" fmla="*/ 0 w 310"/>
                  <a:gd name="T11" fmla="*/ 0 h 78"/>
                  <a:gd name="T12" fmla="*/ 0 w 310"/>
                  <a:gd name="T13" fmla="*/ 0 h 78"/>
                  <a:gd name="T14" fmla="*/ 0 w 310"/>
                  <a:gd name="T15" fmla="*/ 0 h 78"/>
                  <a:gd name="T16" fmla="*/ 0 w 310"/>
                  <a:gd name="T17" fmla="*/ 0 h 78"/>
                  <a:gd name="T18" fmla="*/ 0 w 310"/>
                  <a:gd name="T19" fmla="*/ 0 h 78"/>
                  <a:gd name="T20" fmla="*/ 0 w 310"/>
                  <a:gd name="T21" fmla="*/ 0 h 78"/>
                  <a:gd name="T22" fmla="*/ 0 w 310"/>
                  <a:gd name="T23" fmla="*/ 0 h 78"/>
                  <a:gd name="T24" fmla="*/ 0 w 310"/>
                  <a:gd name="T25" fmla="*/ 0 h 78"/>
                  <a:gd name="T26" fmla="*/ 0 w 310"/>
                  <a:gd name="T27" fmla="*/ 0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10" h="78">
                    <a:moveTo>
                      <a:pt x="310" y="60"/>
                    </a:moveTo>
                    <a:lnTo>
                      <a:pt x="290" y="78"/>
                    </a:lnTo>
                    <a:lnTo>
                      <a:pt x="262" y="60"/>
                    </a:lnTo>
                    <a:lnTo>
                      <a:pt x="203" y="43"/>
                    </a:lnTo>
                    <a:lnTo>
                      <a:pt x="136" y="35"/>
                    </a:lnTo>
                    <a:lnTo>
                      <a:pt x="77" y="35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38" y="17"/>
                    </a:lnTo>
                    <a:lnTo>
                      <a:pt x="88" y="8"/>
                    </a:lnTo>
                    <a:lnTo>
                      <a:pt x="125" y="0"/>
                    </a:lnTo>
                    <a:lnTo>
                      <a:pt x="175" y="8"/>
                    </a:lnTo>
                    <a:lnTo>
                      <a:pt x="242" y="35"/>
                    </a:lnTo>
                    <a:lnTo>
                      <a:pt x="310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Freeform 230">
                <a:extLst>
                  <a:ext uri="{FF2B5EF4-FFF2-40B4-BE49-F238E27FC236}">
                    <a16:creationId xmlns:a16="http://schemas.microsoft.com/office/drawing/2014/main" id="{CE1A3838-895A-4816-8096-1665E38F0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" y="70"/>
                <a:ext cx="149" cy="72"/>
              </a:xfrm>
              <a:custGeom>
                <a:avLst/>
                <a:gdLst>
                  <a:gd name="T0" fmla="*/ 0 w 502"/>
                  <a:gd name="T1" fmla="*/ 0 h 444"/>
                  <a:gd name="T2" fmla="*/ 0 w 502"/>
                  <a:gd name="T3" fmla="*/ 0 h 444"/>
                  <a:gd name="T4" fmla="*/ 0 w 502"/>
                  <a:gd name="T5" fmla="*/ 0 h 444"/>
                  <a:gd name="T6" fmla="*/ 0 w 502"/>
                  <a:gd name="T7" fmla="*/ 0 h 444"/>
                  <a:gd name="T8" fmla="*/ 0 w 502"/>
                  <a:gd name="T9" fmla="*/ 0 h 444"/>
                  <a:gd name="T10" fmla="*/ 0 w 502"/>
                  <a:gd name="T11" fmla="*/ 0 h 444"/>
                  <a:gd name="T12" fmla="*/ 0 w 502"/>
                  <a:gd name="T13" fmla="*/ 0 h 444"/>
                  <a:gd name="T14" fmla="*/ 0 w 502"/>
                  <a:gd name="T15" fmla="*/ 0 h 444"/>
                  <a:gd name="T16" fmla="*/ 0 w 502"/>
                  <a:gd name="T17" fmla="*/ 0 h 444"/>
                  <a:gd name="T18" fmla="*/ 0 w 502"/>
                  <a:gd name="T19" fmla="*/ 0 h 444"/>
                  <a:gd name="T20" fmla="*/ 0 w 502"/>
                  <a:gd name="T21" fmla="*/ 0 h 444"/>
                  <a:gd name="T22" fmla="*/ 0 w 502"/>
                  <a:gd name="T23" fmla="*/ 0 h 444"/>
                  <a:gd name="T24" fmla="*/ 0 w 502"/>
                  <a:gd name="T25" fmla="*/ 0 h 444"/>
                  <a:gd name="T26" fmla="*/ 0 w 502"/>
                  <a:gd name="T27" fmla="*/ 0 h 444"/>
                  <a:gd name="T28" fmla="*/ 0 w 502"/>
                  <a:gd name="T29" fmla="*/ 0 h 444"/>
                  <a:gd name="T30" fmla="*/ 0 w 502"/>
                  <a:gd name="T31" fmla="*/ 0 h 444"/>
                  <a:gd name="T32" fmla="*/ 0 w 502"/>
                  <a:gd name="T33" fmla="*/ 0 h 444"/>
                  <a:gd name="T34" fmla="*/ 0 w 502"/>
                  <a:gd name="T35" fmla="*/ 0 h 444"/>
                  <a:gd name="T36" fmla="*/ 0 w 502"/>
                  <a:gd name="T37" fmla="*/ 0 h 444"/>
                  <a:gd name="T38" fmla="*/ 0 w 502"/>
                  <a:gd name="T39" fmla="*/ 0 h 444"/>
                  <a:gd name="T40" fmla="*/ 0 w 502"/>
                  <a:gd name="T41" fmla="*/ 0 h 444"/>
                  <a:gd name="T42" fmla="*/ 0 w 502"/>
                  <a:gd name="T43" fmla="*/ 0 h 444"/>
                  <a:gd name="T44" fmla="*/ 0 w 502"/>
                  <a:gd name="T45" fmla="*/ 0 h 444"/>
                  <a:gd name="T46" fmla="*/ 0 w 502"/>
                  <a:gd name="T47" fmla="*/ 0 h 444"/>
                  <a:gd name="T48" fmla="*/ 0 w 502"/>
                  <a:gd name="T49" fmla="*/ 0 h 444"/>
                  <a:gd name="T50" fmla="*/ 0 w 502"/>
                  <a:gd name="T51" fmla="*/ 0 h 444"/>
                  <a:gd name="T52" fmla="*/ 0 w 502"/>
                  <a:gd name="T53" fmla="*/ 0 h 444"/>
                  <a:gd name="T54" fmla="*/ 0 w 502"/>
                  <a:gd name="T55" fmla="*/ 0 h 444"/>
                  <a:gd name="T56" fmla="*/ 0 w 502"/>
                  <a:gd name="T57" fmla="*/ 0 h 444"/>
                  <a:gd name="T58" fmla="*/ 0 w 502"/>
                  <a:gd name="T59" fmla="*/ 0 h 444"/>
                  <a:gd name="T60" fmla="*/ 0 w 502"/>
                  <a:gd name="T61" fmla="*/ 0 h 444"/>
                  <a:gd name="T62" fmla="*/ 0 w 502"/>
                  <a:gd name="T63" fmla="*/ 0 h 444"/>
                  <a:gd name="T64" fmla="*/ 0 w 502"/>
                  <a:gd name="T65" fmla="*/ 0 h 444"/>
                  <a:gd name="T66" fmla="*/ 0 w 502"/>
                  <a:gd name="T67" fmla="*/ 0 h 444"/>
                  <a:gd name="T68" fmla="*/ 0 w 502"/>
                  <a:gd name="T69" fmla="*/ 0 h 444"/>
                  <a:gd name="T70" fmla="*/ 0 w 502"/>
                  <a:gd name="T71" fmla="*/ 0 h 444"/>
                  <a:gd name="T72" fmla="*/ 0 w 502"/>
                  <a:gd name="T73" fmla="*/ 0 h 444"/>
                  <a:gd name="T74" fmla="*/ 0 w 502"/>
                  <a:gd name="T75" fmla="*/ 0 h 444"/>
                  <a:gd name="T76" fmla="*/ 0 w 502"/>
                  <a:gd name="T77" fmla="*/ 0 h 444"/>
                  <a:gd name="T78" fmla="*/ 0 w 502"/>
                  <a:gd name="T79" fmla="*/ 0 h 444"/>
                  <a:gd name="T80" fmla="*/ 0 w 502"/>
                  <a:gd name="T81" fmla="*/ 0 h 444"/>
                  <a:gd name="T82" fmla="*/ 0 w 502"/>
                  <a:gd name="T83" fmla="*/ 0 h 444"/>
                  <a:gd name="T84" fmla="*/ 0 w 502"/>
                  <a:gd name="T85" fmla="*/ 0 h 444"/>
                  <a:gd name="T86" fmla="*/ 0 w 502"/>
                  <a:gd name="T87" fmla="*/ 0 h 444"/>
                  <a:gd name="T88" fmla="*/ 0 w 502"/>
                  <a:gd name="T89" fmla="*/ 0 h 444"/>
                  <a:gd name="T90" fmla="*/ 0 w 502"/>
                  <a:gd name="T91" fmla="*/ 0 h 444"/>
                  <a:gd name="T92" fmla="*/ 0 w 502"/>
                  <a:gd name="T93" fmla="*/ 0 h 444"/>
                  <a:gd name="T94" fmla="*/ 0 w 502"/>
                  <a:gd name="T95" fmla="*/ 0 h 4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02" h="444">
                    <a:moveTo>
                      <a:pt x="454" y="147"/>
                    </a:moveTo>
                    <a:lnTo>
                      <a:pt x="482" y="182"/>
                    </a:lnTo>
                    <a:lnTo>
                      <a:pt x="491" y="217"/>
                    </a:lnTo>
                    <a:lnTo>
                      <a:pt x="502" y="306"/>
                    </a:lnTo>
                    <a:lnTo>
                      <a:pt x="502" y="314"/>
                    </a:lnTo>
                    <a:lnTo>
                      <a:pt x="491" y="306"/>
                    </a:lnTo>
                    <a:lnTo>
                      <a:pt x="473" y="244"/>
                    </a:lnTo>
                    <a:lnTo>
                      <a:pt x="443" y="174"/>
                    </a:lnTo>
                    <a:lnTo>
                      <a:pt x="404" y="114"/>
                    </a:lnTo>
                    <a:lnTo>
                      <a:pt x="366" y="87"/>
                    </a:lnTo>
                    <a:lnTo>
                      <a:pt x="338" y="69"/>
                    </a:lnTo>
                    <a:lnTo>
                      <a:pt x="279" y="43"/>
                    </a:lnTo>
                    <a:lnTo>
                      <a:pt x="222" y="35"/>
                    </a:lnTo>
                    <a:lnTo>
                      <a:pt x="96" y="17"/>
                    </a:lnTo>
                    <a:lnTo>
                      <a:pt x="48" y="25"/>
                    </a:lnTo>
                    <a:lnTo>
                      <a:pt x="29" y="25"/>
                    </a:lnTo>
                    <a:lnTo>
                      <a:pt x="18" y="43"/>
                    </a:lnTo>
                    <a:lnTo>
                      <a:pt x="18" y="95"/>
                    </a:lnTo>
                    <a:lnTo>
                      <a:pt x="18" y="147"/>
                    </a:lnTo>
                    <a:lnTo>
                      <a:pt x="29" y="192"/>
                    </a:lnTo>
                    <a:lnTo>
                      <a:pt x="48" y="244"/>
                    </a:lnTo>
                    <a:lnTo>
                      <a:pt x="77" y="287"/>
                    </a:lnTo>
                    <a:lnTo>
                      <a:pt x="116" y="331"/>
                    </a:lnTo>
                    <a:lnTo>
                      <a:pt x="153" y="366"/>
                    </a:lnTo>
                    <a:lnTo>
                      <a:pt x="203" y="392"/>
                    </a:lnTo>
                    <a:lnTo>
                      <a:pt x="242" y="409"/>
                    </a:lnTo>
                    <a:lnTo>
                      <a:pt x="279" y="419"/>
                    </a:lnTo>
                    <a:lnTo>
                      <a:pt x="318" y="419"/>
                    </a:lnTo>
                    <a:lnTo>
                      <a:pt x="356" y="436"/>
                    </a:lnTo>
                    <a:lnTo>
                      <a:pt x="338" y="444"/>
                    </a:lnTo>
                    <a:lnTo>
                      <a:pt x="270" y="444"/>
                    </a:lnTo>
                    <a:lnTo>
                      <a:pt x="212" y="427"/>
                    </a:lnTo>
                    <a:lnTo>
                      <a:pt x="153" y="401"/>
                    </a:lnTo>
                    <a:lnTo>
                      <a:pt x="105" y="366"/>
                    </a:lnTo>
                    <a:lnTo>
                      <a:pt x="66" y="322"/>
                    </a:lnTo>
                    <a:lnTo>
                      <a:pt x="39" y="287"/>
                    </a:lnTo>
                    <a:lnTo>
                      <a:pt x="18" y="244"/>
                    </a:lnTo>
                    <a:lnTo>
                      <a:pt x="9" y="192"/>
                    </a:lnTo>
                    <a:lnTo>
                      <a:pt x="0" y="104"/>
                    </a:lnTo>
                    <a:lnTo>
                      <a:pt x="9" y="8"/>
                    </a:lnTo>
                    <a:lnTo>
                      <a:pt x="66" y="0"/>
                    </a:lnTo>
                    <a:lnTo>
                      <a:pt x="135" y="0"/>
                    </a:lnTo>
                    <a:lnTo>
                      <a:pt x="203" y="0"/>
                    </a:lnTo>
                    <a:lnTo>
                      <a:pt x="260" y="8"/>
                    </a:lnTo>
                    <a:lnTo>
                      <a:pt x="318" y="25"/>
                    </a:lnTo>
                    <a:lnTo>
                      <a:pt x="366" y="60"/>
                    </a:lnTo>
                    <a:lnTo>
                      <a:pt x="425" y="95"/>
                    </a:lnTo>
                    <a:lnTo>
                      <a:pt x="454" y="1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Freeform 231">
                <a:extLst>
                  <a:ext uri="{FF2B5EF4-FFF2-40B4-BE49-F238E27FC236}">
                    <a16:creationId xmlns:a16="http://schemas.microsoft.com/office/drawing/2014/main" id="{91C18363-879C-426B-BABC-7A04BBD09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2" y="68"/>
                <a:ext cx="158" cy="63"/>
              </a:xfrm>
              <a:custGeom>
                <a:avLst/>
                <a:gdLst>
                  <a:gd name="T0" fmla="*/ 0 w 530"/>
                  <a:gd name="T1" fmla="*/ 0 h 384"/>
                  <a:gd name="T2" fmla="*/ 0 w 530"/>
                  <a:gd name="T3" fmla="*/ 0 h 384"/>
                  <a:gd name="T4" fmla="*/ 0 w 530"/>
                  <a:gd name="T5" fmla="*/ 0 h 384"/>
                  <a:gd name="T6" fmla="*/ 0 w 530"/>
                  <a:gd name="T7" fmla="*/ 0 h 384"/>
                  <a:gd name="T8" fmla="*/ 0 w 530"/>
                  <a:gd name="T9" fmla="*/ 0 h 384"/>
                  <a:gd name="T10" fmla="*/ 0 w 530"/>
                  <a:gd name="T11" fmla="*/ 0 h 384"/>
                  <a:gd name="T12" fmla="*/ 0 w 530"/>
                  <a:gd name="T13" fmla="*/ 0 h 384"/>
                  <a:gd name="T14" fmla="*/ 0 w 530"/>
                  <a:gd name="T15" fmla="*/ 0 h 384"/>
                  <a:gd name="T16" fmla="*/ 0 w 530"/>
                  <a:gd name="T17" fmla="*/ 0 h 384"/>
                  <a:gd name="T18" fmla="*/ 0 w 530"/>
                  <a:gd name="T19" fmla="*/ 0 h 384"/>
                  <a:gd name="T20" fmla="*/ 0 w 530"/>
                  <a:gd name="T21" fmla="*/ 0 h 384"/>
                  <a:gd name="T22" fmla="*/ 0 w 530"/>
                  <a:gd name="T23" fmla="*/ 0 h 384"/>
                  <a:gd name="T24" fmla="*/ 0 w 530"/>
                  <a:gd name="T25" fmla="*/ 0 h 384"/>
                  <a:gd name="T26" fmla="*/ 0 w 530"/>
                  <a:gd name="T27" fmla="*/ 0 h 384"/>
                  <a:gd name="T28" fmla="*/ 0 w 530"/>
                  <a:gd name="T29" fmla="*/ 0 h 384"/>
                  <a:gd name="T30" fmla="*/ 0 w 530"/>
                  <a:gd name="T31" fmla="*/ 0 h 384"/>
                  <a:gd name="T32" fmla="*/ 0 w 530"/>
                  <a:gd name="T33" fmla="*/ 0 h 384"/>
                  <a:gd name="T34" fmla="*/ 0 w 530"/>
                  <a:gd name="T35" fmla="*/ 0 h 384"/>
                  <a:gd name="T36" fmla="*/ 0 w 530"/>
                  <a:gd name="T37" fmla="*/ 0 h 384"/>
                  <a:gd name="T38" fmla="*/ 0 w 530"/>
                  <a:gd name="T39" fmla="*/ 0 h 384"/>
                  <a:gd name="T40" fmla="*/ 0 w 530"/>
                  <a:gd name="T41" fmla="*/ 0 h 384"/>
                  <a:gd name="T42" fmla="*/ 0 w 530"/>
                  <a:gd name="T43" fmla="*/ 0 h 384"/>
                  <a:gd name="T44" fmla="*/ 0 w 530"/>
                  <a:gd name="T45" fmla="*/ 0 h 384"/>
                  <a:gd name="T46" fmla="*/ 0 w 530"/>
                  <a:gd name="T47" fmla="*/ 0 h 384"/>
                  <a:gd name="T48" fmla="*/ 0 w 530"/>
                  <a:gd name="T49" fmla="*/ 0 h 384"/>
                  <a:gd name="T50" fmla="*/ 0 w 530"/>
                  <a:gd name="T51" fmla="*/ 0 h 384"/>
                  <a:gd name="T52" fmla="*/ 0 w 530"/>
                  <a:gd name="T53" fmla="*/ 0 h 384"/>
                  <a:gd name="T54" fmla="*/ 0 w 530"/>
                  <a:gd name="T55" fmla="*/ 0 h 384"/>
                  <a:gd name="T56" fmla="*/ 0 w 530"/>
                  <a:gd name="T57" fmla="*/ 0 h 384"/>
                  <a:gd name="T58" fmla="*/ 0 w 530"/>
                  <a:gd name="T59" fmla="*/ 0 h 384"/>
                  <a:gd name="T60" fmla="*/ 0 w 530"/>
                  <a:gd name="T61" fmla="*/ 0 h 384"/>
                  <a:gd name="T62" fmla="*/ 0 w 530"/>
                  <a:gd name="T63" fmla="*/ 0 h 384"/>
                  <a:gd name="T64" fmla="*/ 0 w 530"/>
                  <a:gd name="T65" fmla="*/ 0 h 384"/>
                  <a:gd name="T66" fmla="*/ 0 w 530"/>
                  <a:gd name="T67" fmla="*/ 0 h 384"/>
                  <a:gd name="T68" fmla="*/ 0 w 530"/>
                  <a:gd name="T69" fmla="*/ 0 h 384"/>
                  <a:gd name="T70" fmla="*/ 0 w 530"/>
                  <a:gd name="T71" fmla="*/ 0 h 384"/>
                  <a:gd name="T72" fmla="*/ 0 w 530"/>
                  <a:gd name="T73" fmla="*/ 0 h 384"/>
                  <a:gd name="T74" fmla="*/ 0 w 530"/>
                  <a:gd name="T75" fmla="*/ 0 h 384"/>
                  <a:gd name="T76" fmla="*/ 0 w 530"/>
                  <a:gd name="T77" fmla="*/ 0 h 384"/>
                  <a:gd name="T78" fmla="*/ 0 w 530"/>
                  <a:gd name="T79" fmla="*/ 0 h 384"/>
                  <a:gd name="T80" fmla="*/ 0 w 530"/>
                  <a:gd name="T81" fmla="*/ 0 h 384"/>
                  <a:gd name="T82" fmla="*/ 0 w 530"/>
                  <a:gd name="T83" fmla="*/ 0 h 384"/>
                  <a:gd name="T84" fmla="*/ 0 w 530"/>
                  <a:gd name="T85" fmla="*/ 0 h 384"/>
                  <a:gd name="T86" fmla="*/ 0 w 530"/>
                  <a:gd name="T87" fmla="*/ 0 h 384"/>
                  <a:gd name="T88" fmla="*/ 0 w 530"/>
                  <a:gd name="T89" fmla="*/ 0 h 384"/>
                  <a:gd name="T90" fmla="*/ 0 w 530"/>
                  <a:gd name="T91" fmla="*/ 0 h 384"/>
                  <a:gd name="T92" fmla="*/ 0 w 530"/>
                  <a:gd name="T93" fmla="*/ 0 h 384"/>
                  <a:gd name="T94" fmla="*/ 0 w 530"/>
                  <a:gd name="T95" fmla="*/ 0 h 384"/>
                  <a:gd name="T96" fmla="*/ 0 w 530"/>
                  <a:gd name="T97" fmla="*/ 0 h 384"/>
                  <a:gd name="T98" fmla="*/ 0 w 530"/>
                  <a:gd name="T99" fmla="*/ 0 h 384"/>
                  <a:gd name="T100" fmla="*/ 0 w 530"/>
                  <a:gd name="T101" fmla="*/ 0 h 384"/>
                  <a:gd name="T102" fmla="*/ 0 w 530"/>
                  <a:gd name="T103" fmla="*/ 0 h 384"/>
                  <a:gd name="T104" fmla="*/ 0 w 530"/>
                  <a:gd name="T105" fmla="*/ 0 h 384"/>
                  <a:gd name="T106" fmla="*/ 0 w 530"/>
                  <a:gd name="T107" fmla="*/ 0 h 384"/>
                  <a:gd name="T108" fmla="*/ 0 w 530"/>
                  <a:gd name="T109" fmla="*/ 0 h 384"/>
                  <a:gd name="T110" fmla="*/ 0 w 530"/>
                  <a:gd name="T111" fmla="*/ 0 h 3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30" h="384">
                    <a:moveTo>
                      <a:pt x="386" y="53"/>
                    </a:moveTo>
                    <a:lnTo>
                      <a:pt x="425" y="62"/>
                    </a:lnTo>
                    <a:lnTo>
                      <a:pt x="463" y="70"/>
                    </a:lnTo>
                    <a:lnTo>
                      <a:pt x="502" y="89"/>
                    </a:lnTo>
                    <a:lnTo>
                      <a:pt x="521" y="124"/>
                    </a:lnTo>
                    <a:lnTo>
                      <a:pt x="473" y="149"/>
                    </a:lnTo>
                    <a:lnTo>
                      <a:pt x="443" y="175"/>
                    </a:lnTo>
                    <a:lnTo>
                      <a:pt x="434" y="192"/>
                    </a:lnTo>
                    <a:lnTo>
                      <a:pt x="443" y="227"/>
                    </a:lnTo>
                    <a:lnTo>
                      <a:pt x="473" y="254"/>
                    </a:lnTo>
                    <a:lnTo>
                      <a:pt x="530" y="289"/>
                    </a:lnTo>
                    <a:lnTo>
                      <a:pt x="511" y="316"/>
                    </a:lnTo>
                    <a:lnTo>
                      <a:pt x="482" y="324"/>
                    </a:lnTo>
                    <a:lnTo>
                      <a:pt x="434" y="349"/>
                    </a:lnTo>
                    <a:lnTo>
                      <a:pt x="386" y="359"/>
                    </a:lnTo>
                    <a:lnTo>
                      <a:pt x="317" y="349"/>
                    </a:lnTo>
                    <a:lnTo>
                      <a:pt x="203" y="341"/>
                    </a:lnTo>
                    <a:lnTo>
                      <a:pt x="153" y="341"/>
                    </a:lnTo>
                    <a:lnTo>
                      <a:pt x="96" y="359"/>
                    </a:lnTo>
                    <a:lnTo>
                      <a:pt x="29" y="384"/>
                    </a:lnTo>
                    <a:lnTo>
                      <a:pt x="18" y="367"/>
                    </a:lnTo>
                    <a:lnTo>
                      <a:pt x="29" y="359"/>
                    </a:lnTo>
                    <a:lnTo>
                      <a:pt x="57" y="349"/>
                    </a:lnTo>
                    <a:lnTo>
                      <a:pt x="66" y="349"/>
                    </a:lnTo>
                    <a:lnTo>
                      <a:pt x="86" y="341"/>
                    </a:lnTo>
                    <a:lnTo>
                      <a:pt x="66" y="316"/>
                    </a:lnTo>
                    <a:lnTo>
                      <a:pt x="66" y="306"/>
                    </a:lnTo>
                    <a:lnTo>
                      <a:pt x="66" y="297"/>
                    </a:lnTo>
                    <a:lnTo>
                      <a:pt x="96" y="306"/>
                    </a:lnTo>
                    <a:lnTo>
                      <a:pt x="116" y="324"/>
                    </a:lnTo>
                    <a:lnTo>
                      <a:pt x="144" y="332"/>
                    </a:lnTo>
                    <a:lnTo>
                      <a:pt x="153" y="332"/>
                    </a:lnTo>
                    <a:lnTo>
                      <a:pt x="173" y="324"/>
                    </a:lnTo>
                    <a:lnTo>
                      <a:pt x="135" y="289"/>
                    </a:lnTo>
                    <a:lnTo>
                      <a:pt x="105" y="281"/>
                    </a:lnTo>
                    <a:lnTo>
                      <a:pt x="105" y="254"/>
                    </a:lnTo>
                    <a:lnTo>
                      <a:pt x="125" y="254"/>
                    </a:lnTo>
                    <a:lnTo>
                      <a:pt x="144" y="254"/>
                    </a:lnTo>
                    <a:lnTo>
                      <a:pt x="183" y="281"/>
                    </a:lnTo>
                    <a:lnTo>
                      <a:pt x="221" y="316"/>
                    </a:lnTo>
                    <a:lnTo>
                      <a:pt x="242" y="316"/>
                    </a:lnTo>
                    <a:lnTo>
                      <a:pt x="269" y="316"/>
                    </a:lnTo>
                    <a:lnTo>
                      <a:pt x="251" y="297"/>
                    </a:lnTo>
                    <a:lnTo>
                      <a:pt x="242" y="281"/>
                    </a:lnTo>
                    <a:lnTo>
                      <a:pt x="203" y="254"/>
                    </a:lnTo>
                    <a:lnTo>
                      <a:pt x="192" y="237"/>
                    </a:lnTo>
                    <a:lnTo>
                      <a:pt x="299" y="297"/>
                    </a:lnTo>
                    <a:lnTo>
                      <a:pt x="356" y="316"/>
                    </a:lnTo>
                    <a:lnTo>
                      <a:pt x="425" y="324"/>
                    </a:lnTo>
                    <a:lnTo>
                      <a:pt x="434" y="324"/>
                    </a:lnTo>
                    <a:lnTo>
                      <a:pt x="443" y="316"/>
                    </a:lnTo>
                    <a:lnTo>
                      <a:pt x="434" y="297"/>
                    </a:lnTo>
                    <a:lnTo>
                      <a:pt x="415" y="297"/>
                    </a:lnTo>
                    <a:lnTo>
                      <a:pt x="395" y="297"/>
                    </a:lnTo>
                    <a:lnTo>
                      <a:pt x="365" y="289"/>
                    </a:lnTo>
                    <a:lnTo>
                      <a:pt x="308" y="262"/>
                    </a:lnTo>
                    <a:lnTo>
                      <a:pt x="251" y="219"/>
                    </a:lnTo>
                    <a:lnTo>
                      <a:pt x="269" y="210"/>
                    </a:lnTo>
                    <a:lnTo>
                      <a:pt x="290" y="210"/>
                    </a:lnTo>
                    <a:lnTo>
                      <a:pt x="308" y="219"/>
                    </a:lnTo>
                    <a:lnTo>
                      <a:pt x="328" y="237"/>
                    </a:lnTo>
                    <a:lnTo>
                      <a:pt x="356" y="254"/>
                    </a:lnTo>
                    <a:lnTo>
                      <a:pt x="395" y="237"/>
                    </a:lnTo>
                    <a:lnTo>
                      <a:pt x="415" y="210"/>
                    </a:lnTo>
                    <a:lnTo>
                      <a:pt x="404" y="184"/>
                    </a:lnTo>
                    <a:lnTo>
                      <a:pt x="395" y="157"/>
                    </a:lnTo>
                    <a:lnTo>
                      <a:pt x="365" y="149"/>
                    </a:lnTo>
                    <a:lnTo>
                      <a:pt x="338" y="149"/>
                    </a:lnTo>
                    <a:lnTo>
                      <a:pt x="299" y="175"/>
                    </a:lnTo>
                    <a:lnTo>
                      <a:pt x="279" y="184"/>
                    </a:lnTo>
                    <a:lnTo>
                      <a:pt x="251" y="184"/>
                    </a:lnTo>
                    <a:lnTo>
                      <a:pt x="279" y="149"/>
                    </a:lnTo>
                    <a:lnTo>
                      <a:pt x="317" y="124"/>
                    </a:lnTo>
                    <a:lnTo>
                      <a:pt x="425" y="97"/>
                    </a:lnTo>
                    <a:lnTo>
                      <a:pt x="434" y="89"/>
                    </a:lnTo>
                    <a:lnTo>
                      <a:pt x="434" y="79"/>
                    </a:lnTo>
                    <a:lnTo>
                      <a:pt x="395" y="79"/>
                    </a:lnTo>
                    <a:lnTo>
                      <a:pt x="356" y="79"/>
                    </a:lnTo>
                    <a:lnTo>
                      <a:pt x="299" y="97"/>
                    </a:lnTo>
                    <a:lnTo>
                      <a:pt x="242" y="140"/>
                    </a:lnTo>
                    <a:lnTo>
                      <a:pt x="183" y="184"/>
                    </a:lnTo>
                    <a:lnTo>
                      <a:pt x="164" y="175"/>
                    </a:lnTo>
                    <a:lnTo>
                      <a:pt x="173" y="149"/>
                    </a:lnTo>
                    <a:lnTo>
                      <a:pt x="203" y="132"/>
                    </a:lnTo>
                    <a:lnTo>
                      <a:pt x="231" y="124"/>
                    </a:lnTo>
                    <a:lnTo>
                      <a:pt x="251" y="97"/>
                    </a:lnTo>
                    <a:lnTo>
                      <a:pt x="242" y="89"/>
                    </a:lnTo>
                    <a:lnTo>
                      <a:pt x="221" y="79"/>
                    </a:lnTo>
                    <a:lnTo>
                      <a:pt x="164" y="114"/>
                    </a:lnTo>
                    <a:lnTo>
                      <a:pt x="116" y="157"/>
                    </a:lnTo>
                    <a:lnTo>
                      <a:pt x="96" y="167"/>
                    </a:lnTo>
                    <a:lnTo>
                      <a:pt x="86" y="157"/>
                    </a:lnTo>
                    <a:lnTo>
                      <a:pt x="86" y="132"/>
                    </a:lnTo>
                    <a:lnTo>
                      <a:pt x="105" y="124"/>
                    </a:lnTo>
                    <a:lnTo>
                      <a:pt x="144" y="97"/>
                    </a:lnTo>
                    <a:lnTo>
                      <a:pt x="135" y="79"/>
                    </a:lnTo>
                    <a:lnTo>
                      <a:pt x="96" y="97"/>
                    </a:lnTo>
                    <a:lnTo>
                      <a:pt x="57" y="114"/>
                    </a:lnTo>
                    <a:lnTo>
                      <a:pt x="38" y="97"/>
                    </a:lnTo>
                    <a:lnTo>
                      <a:pt x="77" y="62"/>
                    </a:lnTo>
                    <a:lnTo>
                      <a:pt x="57" y="53"/>
                    </a:lnTo>
                    <a:lnTo>
                      <a:pt x="38" y="53"/>
                    </a:lnTo>
                    <a:lnTo>
                      <a:pt x="18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48" y="35"/>
                    </a:lnTo>
                    <a:lnTo>
                      <a:pt x="86" y="53"/>
                    </a:lnTo>
                    <a:lnTo>
                      <a:pt x="135" y="70"/>
                    </a:lnTo>
                    <a:lnTo>
                      <a:pt x="192" y="79"/>
                    </a:lnTo>
                    <a:lnTo>
                      <a:pt x="290" y="70"/>
                    </a:lnTo>
                    <a:lnTo>
                      <a:pt x="386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Freeform 232">
                <a:extLst>
                  <a:ext uri="{FF2B5EF4-FFF2-40B4-BE49-F238E27FC236}">
                    <a16:creationId xmlns:a16="http://schemas.microsoft.com/office/drawing/2014/main" id="{C1E62270-BCF5-4B1B-A5E7-3CF9C5FBF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73"/>
                <a:ext cx="19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w 66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66" y="26"/>
                    </a:moveTo>
                    <a:lnTo>
                      <a:pt x="57" y="43"/>
                    </a:lnTo>
                    <a:lnTo>
                      <a:pt x="39" y="52"/>
                    </a:lnTo>
                    <a:lnTo>
                      <a:pt x="18" y="43"/>
                    </a:lnTo>
                    <a:lnTo>
                      <a:pt x="0" y="26"/>
                    </a:lnTo>
                    <a:lnTo>
                      <a:pt x="9" y="8"/>
                    </a:lnTo>
                    <a:lnTo>
                      <a:pt x="28" y="0"/>
                    </a:lnTo>
                    <a:lnTo>
                      <a:pt x="48" y="8"/>
                    </a:lnTo>
                    <a:lnTo>
                      <a:pt x="66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Freeform 233">
                <a:extLst>
                  <a:ext uri="{FF2B5EF4-FFF2-40B4-BE49-F238E27FC236}">
                    <a16:creationId xmlns:a16="http://schemas.microsoft.com/office/drawing/2014/main" id="{2AB4700E-CCC2-45D7-865A-AA389F7C7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" y="80"/>
                <a:ext cx="944" cy="5"/>
              </a:xfrm>
              <a:custGeom>
                <a:avLst/>
                <a:gdLst>
                  <a:gd name="T0" fmla="*/ 0 w 3169"/>
                  <a:gd name="T1" fmla="*/ 0 h 35"/>
                  <a:gd name="T2" fmla="*/ 0 w 3169"/>
                  <a:gd name="T3" fmla="*/ 0 h 35"/>
                  <a:gd name="T4" fmla="*/ 0 w 3169"/>
                  <a:gd name="T5" fmla="*/ 0 h 35"/>
                  <a:gd name="T6" fmla="*/ 0 w 3169"/>
                  <a:gd name="T7" fmla="*/ 0 h 35"/>
                  <a:gd name="T8" fmla="*/ 0 w 3169"/>
                  <a:gd name="T9" fmla="*/ 0 h 35"/>
                  <a:gd name="T10" fmla="*/ 0 w 3169"/>
                  <a:gd name="T11" fmla="*/ 0 h 35"/>
                  <a:gd name="T12" fmla="*/ 0 w 3169"/>
                  <a:gd name="T13" fmla="*/ 0 h 35"/>
                  <a:gd name="T14" fmla="*/ 0 w 3169"/>
                  <a:gd name="T15" fmla="*/ 0 h 35"/>
                  <a:gd name="T16" fmla="*/ 0 w 3169"/>
                  <a:gd name="T17" fmla="*/ 0 h 35"/>
                  <a:gd name="T18" fmla="*/ 0 w 3169"/>
                  <a:gd name="T19" fmla="*/ 0 h 35"/>
                  <a:gd name="T20" fmla="*/ 0 w 3169"/>
                  <a:gd name="T21" fmla="*/ 0 h 35"/>
                  <a:gd name="T22" fmla="*/ 0 w 3169"/>
                  <a:gd name="T23" fmla="*/ 0 h 35"/>
                  <a:gd name="T24" fmla="*/ 0 w 3169"/>
                  <a:gd name="T25" fmla="*/ 0 h 35"/>
                  <a:gd name="T26" fmla="*/ 0 w 3169"/>
                  <a:gd name="T27" fmla="*/ 0 h 35"/>
                  <a:gd name="T28" fmla="*/ 0 w 3169"/>
                  <a:gd name="T29" fmla="*/ 0 h 35"/>
                  <a:gd name="T30" fmla="*/ 0 w 3169"/>
                  <a:gd name="T31" fmla="*/ 0 h 35"/>
                  <a:gd name="T32" fmla="*/ 0 w 3169"/>
                  <a:gd name="T33" fmla="*/ 0 h 35"/>
                  <a:gd name="T34" fmla="*/ 0 w 3169"/>
                  <a:gd name="T35" fmla="*/ 0 h 35"/>
                  <a:gd name="T36" fmla="*/ 0 w 3169"/>
                  <a:gd name="T37" fmla="*/ 0 h 35"/>
                  <a:gd name="T38" fmla="*/ 0 w 3169"/>
                  <a:gd name="T39" fmla="*/ 0 h 35"/>
                  <a:gd name="T40" fmla="*/ 0 w 3169"/>
                  <a:gd name="T41" fmla="*/ 0 h 35"/>
                  <a:gd name="T42" fmla="*/ 0 w 3169"/>
                  <a:gd name="T43" fmla="*/ 0 h 35"/>
                  <a:gd name="T44" fmla="*/ 0 w 3169"/>
                  <a:gd name="T45" fmla="*/ 0 h 35"/>
                  <a:gd name="T46" fmla="*/ 0 w 3169"/>
                  <a:gd name="T47" fmla="*/ 0 h 35"/>
                  <a:gd name="T48" fmla="*/ 0 w 3169"/>
                  <a:gd name="T49" fmla="*/ 0 h 35"/>
                  <a:gd name="T50" fmla="*/ 0 w 3169"/>
                  <a:gd name="T51" fmla="*/ 0 h 35"/>
                  <a:gd name="T52" fmla="*/ 0 w 3169"/>
                  <a:gd name="T53" fmla="*/ 0 h 35"/>
                  <a:gd name="T54" fmla="*/ 0 w 3169"/>
                  <a:gd name="T55" fmla="*/ 0 h 35"/>
                  <a:gd name="T56" fmla="*/ 0 w 3169"/>
                  <a:gd name="T57" fmla="*/ 0 h 35"/>
                  <a:gd name="T58" fmla="*/ 0 w 3169"/>
                  <a:gd name="T59" fmla="*/ 0 h 35"/>
                  <a:gd name="T60" fmla="*/ 0 w 3169"/>
                  <a:gd name="T61" fmla="*/ 0 h 3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69" h="35">
                    <a:moveTo>
                      <a:pt x="3130" y="0"/>
                    </a:moveTo>
                    <a:lnTo>
                      <a:pt x="3169" y="27"/>
                    </a:lnTo>
                    <a:lnTo>
                      <a:pt x="3148" y="27"/>
                    </a:lnTo>
                    <a:lnTo>
                      <a:pt x="3139" y="27"/>
                    </a:lnTo>
                    <a:lnTo>
                      <a:pt x="3119" y="27"/>
                    </a:lnTo>
                    <a:lnTo>
                      <a:pt x="3071" y="27"/>
                    </a:lnTo>
                    <a:lnTo>
                      <a:pt x="3013" y="27"/>
                    </a:lnTo>
                    <a:lnTo>
                      <a:pt x="2945" y="27"/>
                    </a:lnTo>
                    <a:lnTo>
                      <a:pt x="2858" y="27"/>
                    </a:lnTo>
                    <a:lnTo>
                      <a:pt x="2762" y="27"/>
                    </a:lnTo>
                    <a:lnTo>
                      <a:pt x="2657" y="27"/>
                    </a:lnTo>
                    <a:lnTo>
                      <a:pt x="2540" y="27"/>
                    </a:lnTo>
                    <a:lnTo>
                      <a:pt x="2415" y="27"/>
                    </a:lnTo>
                    <a:lnTo>
                      <a:pt x="2154" y="27"/>
                    </a:lnTo>
                    <a:lnTo>
                      <a:pt x="1864" y="27"/>
                    </a:lnTo>
                    <a:lnTo>
                      <a:pt x="1574" y="27"/>
                    </a:lnTo>
                    <a:lnTo>
                      <a:pt x="1284" y="27"/>
                    </a:lnTo>
                    <a:lnTo>
                      <a:pt x="996" y="27"/>
                    </a:lnTo>
                    <a:lnTo>
                      <a:pt x="725" y="27"/>
                    </a:lnTo>
                    <a:lnTo>
                      <a:pt x="608" y="27"/>
                    </a:lnTo>
                    <a:lnTo>
                      <a:pt x="494" y="27"/>
                    </a:lnTo>
                    <a:lnTo>
                      <a:pt x="387" y="27"/>
                    </a:lnTo>
                    <a:lnTo>
                      <a:pt x="290" y="27"/>
                    </a:lnTo>
                    <a:lnTo>
                      <a:pt x="204" y="27"/>
                    </a:lnTo>
                    <a:lnTo>
                      <a:pt x="135" y="27"/>
                    </a:lnTo>
                    <a:lnTo>
                      <a:pt x="78" y="27"/>
                    </a:lnTo>
                    <a:lnTo>
                      <a:pt x="30" y="35"/>
                    </a:lnTo>
                    <a:lnTo>
                      <a:pt x="0" y="3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313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Freeform 234">
                <a:extLst>
                  <a:ext uri="{FF2B5EF4-FFF2-40B4-BE49-F238E27FC236}">
                    <a16:creationId xmlns:a16="http://schemas.microsoft.com/office/drawing/2014/main" id="{3E0C621A-D7BF-4754-AC88-F93E301BA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80"/>
                <a:ext cx="113" cy="51"/>
              </a:xfrm>
              <a:custGeom>
                <a:avLst/>
                <a:gdLst>
                  <a:gd name="T0" fmla="*/ 0 w 377"/>
                  <a:gd name="T1" fmla="*/ 0 h 314"/>
                  <a:gd name="T2" fmla="*/ 0 w 377"/>
                  <a:gd name="T3" fmla="*/ 0 h 314"/>
                  <a:gd name="T4" fmla="*/ 0 w 377"/>
                  <a:gd name="T5" fmla="*/ 0 h 314"/>
                  <a:gd name="T6" fmla="*/ 0 w 377"/>
                  <a:gd name="T7" fmla="*/ 0 h 314"/>
                  <a:gd name="T8" fmla="*/ 0 w 377"/>
                  <a:gd name="T9" fmla="*/ 0 h 314"/>
                  <a:gd name="T10" fmla="*/ 0 w 377"/>
                  <a:gd name="T11" fmla="*/ 0 h 314"/>
                  <a:gd name="T12" fmla="*/ 0 w 377"/>
                  <a:gd name="T13" fmla="*/ 0 h 314"/>
                  <a:gd name="T14" fmla="*/ 0 w 377"/>
                  <a:gd name="T15" fmla="*/ 0 h 314"/>
                  <a:gd name="T16" fmla="*/ 0 w 377"/>
                  <a:gd name="T17" fmla="*/ 0 h 314"/>
                  <a:gd name="T18" fmla="*/ 0 w 377"/>
                  <a:gd name="T19" fmla="*/ 0 h 314"/>
                  <a:gd name="T20" fmla="*/ 0 w 377"/>
                  <a:gd name="T21" fmla="*/ 0 h 314"/>
                  <a:gd name="T22" fmla="*/ 0 w 377"/>
                  <a:gd name="T23" fmla="*/ 0 h 314"/>
                  <a:gd name="T24" fmla="*/ 0 w 377"/>
                  <a:gd name="T25" fmla="*/ 0 h 314"/>
                  <a:gd name="T26" fmla="*/ 0 w 377"/>
                  <a:gd name="T27" fmla="*/ 0 h 314"/>
                  <a:gd name="T28" fmla="*/ 0 w 377"/>
                  <a:gd name="T29" fmla="*/ 0 h 314"/>
                  <a:gd name="T30" fmla="*/ 0 w 377"/>
                  <a:gd name="T31" fmla="*/ 0 h 314"/>
                  <a:gd name="T32" fmla="*/ 0 w 377"/>
                  <a:gd name="T33" fmla="*/ 0 h 314"/>
                  <a:gd name="T34" fmla="*/ 0 w 377"/>
                  <a:gd name="T35" fmla="*/ 0 h 314"/>
                  <a:gd name="T36" fmla="*/ 0 w 377"/>
                  <a:gd name="T37" fmla="*/ 0 h 314"/>
                  <a:gd name="T38" fmla="*/ 0 w 377"/>
                  <a:gd name="T39" fmla="*/ 0 h 314"/>
                  <a:gd name="T40" fmla="*/ 0 w 377"/>
                  <a:gd name="T41" fmla="*/ 0 h 314"/>
                  <a:gd name="T42" fmla="*/ 0 w 377"/>
                  <a:gd name="T43" fmla="*/ 0 h 314"/>
                  <a:gd name="T44" fmla="*/ 0 w 377"/>
                  <a:gd name="T45" fmla="*/ 0 h 314"/>
                  <a:gd name="T46" fmla="*/ 0 w 377"/>
                  <a:gd name="T47" fmla="*/ 0 h 314"/>
                  <a:gd name="T48" fmla="*/ 0 w 377"/>
                  <a:gd name="T49" fmla="*/ 0 h 314"/>
                  <a:gd name="T50" fmla="*/ 0 w 377"/>
                  <a:gd name="T51" fmla="*/ 0 h 314"/>
                  <a:gd name="T52" fmla="*/ 0 w 377"/>
                  <a:gd name="T53" fmla="*/ 0 h 314"/>
                  <a:gd name="T54" fmla="*/ 0 w 377"/>
                  <a:gd name="T55" fmla="*/ 0 h 314"/>
                  <a:gd name="T56" fmla="*/ 0 w 377"/>
                  <a:gd name="T57" fmla="*/ 0 h 314"/>
                  <a:gd name="T58" fmla="*/ 0 w 377"/>
                  <a:gd name="T59" fmla="*/ 0 h 314"/>
                  <a:gd name="T60" fmla="*/ 0 w 377"/>
                  <a:gd name="T61" fmla="*/ 0 h 314"/>
                  <a:gd name="T62" fmla="*/ 0 w 377"/>
                  <a:gd name="T63" fmla="*/ 0 h 314"/>
                  <a:gd name="T64" fmla="*/ 0 w 377"/>
                  <a:gd name="T65" fmla="*/ 0 h 314"/>
                  <a:gd name="T66" fmla="*/ 0 w 377"/>
                  <a:gd name="T67" fmla="*/ 0 h 314"/>
                  <a:gd name="T68" fmla="*/ 0 w 377"/>
                  <a:gd name="T69" fmla="*/ 0 h 314"/>
                  <a:gd name="T70" fmla="*/ 0 w 377"/>
                  <a:gd name="T71" fmla="*/ 0 h 314"/>
                  <a:gd name="T72" fmla="*/ 0 w 377"/>
                  <a:gd name="T73" fmla="*/ 0 h 314"/>
                  <a:gd name="T74" fmla="*/ 0 w 377"/>
                  <a:gd name="T75" fmla="*/ 0 h 314"/>
                  <a:gd name="T76" fmla="*/ 0 w 377"/>
                  <a:gd name="T77" fmla="*/ 0 h 314"/>
                  <a:gd name="T78" fmla="*/ 0 w 377"/>
                  <a:gd name="T79" fmla="*/ 0 h 314"/>
                  <a:gd name="T80" fmla="*/ 0 w 377"/>
                  <a:gd name="T81" fmla="*/ 0 h 314"/>
                  <a:gd name="T82" fmla="*/ 0 w 377"/>
                  <a:gd name="T83" fmla="*/ 0 h 3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77" h="314">
                    <a:moveTo>
                      <a:pt x="78" y="44"/>
                    </a:moveTo>
                    <a:lnTo>
                      <a:pt x="87" y="44"/>
                    </a:lnTo>
                    <a:lnTo>
                      <a:pt x="78" y="27"/>
                    </a:lnTo>
                    <a:lnTo>
                      <a:pt x="78" y="9"/>
                    </a:lnTo>
                    <a:lnTo>
                      <a:pt x="87" y="44"/>
                    </a:lnTo>
                    <a:lnTo>
                      <a:pt x="117" y="79"/>
                    </a:lnTo>
                    <a:lnTo>
                      <a:pt x="137" y="70"/>
                    </a:lnTo>
                    <a:lnTo>
                      <a:pt x="137" y="54"/>
                    </a:lnTo>
                    <a:lnTo>
                      <a:pt x="156" y="87"/>
                    </a:lnTo>
                    <a:lnTo>
                      <a:pt x="165" y="97"/>
                    </a:lnTo>
                    <a:lnTo>
                      <a:pt x="185" y="105"/>
                    </a:lnTo>
                    <a:lnTo>
                      <a:pt x="194" y="97"/>
                    </a:lnTo>
                    <a:lnTo>
                      <a:pt x="224" y="122"/>
                    </a:lnTo>
                    <a:lnTo>
                      <a:pt x="233" y="122"/>
                    </a:lnTo>
                    <a:lnTo>
                      <a:pt x="242" y="114"/>
                    </a:lnTo>
                    <a:lnTo>
                      <a:pt x="242" y="105"/>
                    </a:lnTo>
                    <a:lnTo>
                      <a:pt x="252" y="122"/>
                    </a:lnTo>
                    <a:lnTo>
                      <a:pt x="252" y="149"/>
                    </a:lnTo>
                    <a:lnTo>
                      <a:pt x="272" y="167"/>
                    </a:lnTo>
                    <a:lnTo>
                      <a:pt x="290" y="167"/>
                    </a:lnTo>
                    <a:lnTo>
                      <a:pt x="300" y="184"/>
                    </a:lnTo>
                    <a:lnTo>
                      <a:pt x="320" y="192"/>
                    </a:lnTo>
                    <a:lnTo>
                      <a:pt x="329" y="184"/>
                    </a:lnTo>
                    <a:lnTo>
                      <a:pt x="338" y="175"/>
                    </a:lnTo>
                    <a:lnTo>
                      <a:pt x="320" y="140"/>
                    </a:lnTo>
                    <a:lnTo>
                      <a:pt x="320" y="122"/>
                    </a:lnTo>
                    <a:lnTo>
                      <a:pt x="320" y="114"/>
                    </a:lnTo>
                    <a:lnTo>
                      <a:pt x="349" y="132"/>
                    </a:lnTo>
                    <a:lnTo>
                      <a:pt x="359" y="167"/>
                    </a:lnTo>
                    <a:lnTo>
                      <a:pt x="377" y="236"/>
                    </a:lnTo>
                    <a:lnTo>
                      <a:pt x="368" y="246"/>
                    </a:lnTo>
                    <a:lnTo>
                      <a:pt x="311" y="227"/>
                    </a:lnTo>
                    <a:lnTo>
                      <a:pt x="281" y="219"/>
                    </a:lnTo>
                    <a:lnTo>
                      <a:pt x="252" y="219"/>
                    </a:lnTo>
                    <a:lnTo>
                      <a:pt x="263" y="314"/>
                    </a:lnTo>
                    <a:lnTo>
                      <a:pt x="185" y="306"/>
                    </a:lnTo>
                    <a:lnTo>
                      <a:pt x="126" y="279"/>
                    </a:lnTo>
                    <a:lnTo>
                      <a:pt x="156" y="271"/>
                    </a:lnTo>
                    <a:lnTo>
                      <a:pt x="176" y="271"/>
                    </a:lnTo>
                    <a:lnTo>
                      <a:pt x="204" y="271"/>
                    </a:lnTo>
                    <a:lnTo>
                      <a:pt x="204" y="262"/>
                    </a:lnTo>
                    <a:lnTo>
                      <a:pt x="204" y="246"/>
                    </a:lnTo>
                    <a:lnTo>
                      <a:pt x="194" y="236"/>
                    </a:lnTo>
                    <a:lnTo>
                      <a:pt x="87" y="246"/>
                    </a:lnTo>
                    <a:lnTo>
                      <a:pt x="87" y="227"/>
                    </a:lnTo>
                    <a:lnTo>
                      <a:pt x="107" y="219"/>
                    </a:lnTo>
                    <a:lnTo>
                      <a:pt x="137" y="227"/>
                    </a:lnTo>
                    <a:lnTo>
                      <a:pt x="156" y="227"/>
                    </a:lnTo>
                    <a:lnTo>
                      <a:pt x="165" y="211"/>
                    </a:lnTo>
                    <a:lnTo>
                      <a:pt x="165" y="201"/>
                    </a:lnTo>
                    <a:lnTo>
                      <a:pt x="156" y="201"/>
                    </a:lnTo>
                    <a:lnTo>
                      <a:pt x="146" y="192"/>
                    </a:lnTo>
                    <a:lnTo>
                      <a:pt x="156" y="184"/>
                    </a:lnTo>
                    <a:lnTo>
                      <a:pt x="137" y="167"/>
                    </a:lnTo>
                    <a:lnTo>
                      <a:pt x="98" y="157"/>
                    </a:lnTo>
                    <a:lnTo>
                      <a:pt x="50" y="149"/>
                    </a:lnTo>
                    <a:lnTo>
                      <a:pt x="21" y="149"/>
                    </a:lnTo>
                    <a:lnTo>
                      <a:pt x="21" y="140"/>
                    </a:lnTo>
                    <a:lnTo>
                      <a:pt x="50" y="140"/>
                    </a:lnTo>
                    <a:lnTo>
                      <a:pt x="78" y="149"/>
                    </a:lnTo>
                    <a:lnTo>
                      <a:pt x="98" y="149"/>
                    </a:lnTo>
                    <a:lnTo>
                      <a:pt x="117" y="149"/>
                    </a:lnTo>
                    <a:lnTo>
                      <a:pt x="126" y="132"/>
                    </a:lnTo>
                    <a:lnTo>
                      <a:pt x="98" y="122"/>
                    </a:lnTo>
                    <a:lnTo>
                      <a:pt x="69" y="114"/>
                    </a:lnTo>
                    <a:lnTo>
                      <a:pt x="11" y="105"/>
                    </a:lnTo>
                    <a:lnTo>
                      <a:pt x="21" y="105"/>
                    </a:lnTo>
                    <a:lnTo>
                      <a:pt x="39" y="105"/>
                    </a:lnTo>
                    <a:lnTo>
                      <a:pt x="69" y="114"/>
                    </a:lnTo>
                    <a:lnTo>
                      <a:pt x="87" y="105"/>
                    </a:lnTo>
                    <a:lnTo>
                      <a:pt x="98" y="97"/>
                    </a:lnTo>
                    <a:lnTo>
                      <a:pt x="87" y="87"/>
                    </a:lnTo>
                    <a:lnTo>
                      <a:pt x="78" y="79"/>
                    </a:lnTo>
                    <a:lnTo>
                      <a:pt x="39" y="79"/>
                    </a:lnTo>
                    <a:lnTo>
                      <a:pt x="21" y="70"/>
                    </a:lnTo>
                    <a:lnTo>
                      <a:pt x="11" y="62"/>
                    </a:lnTo>
                    <a:lnTo>
                      <a:pt x="11" y="54"/>
                    </a:lnTo>
                    <a:lnTo>
                      <a:pt x="30" y="44"/>
                    </a:lnTo>
                    <a:lnTo>
                      <a:pt x="11" y="27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30" y="9"/>
                    </a:lnTo>
                    <a:lnTo>
                      <a:pt x="50" y="35"/>
                    </a:lnTo>
                    <a:lnTo>
                      <a:pt x="59" y="44"/>
                    </a:lnTo>
                    <a:lnTo>
                      <a:pt x="78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Freeform 235">
                <a:extLst>
                  <a:ext uri="{FF2B5EF4-FFF2-40B4-BE49-F238E27FC236}">
                    <a16:creationId xmlns:a16="http://schemas.microsoft.com/office/drawing/2014/main" id="{FE6E1FF7-0311-4143-BB9B-8F4C92F8B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" y="80"/>
                <a:ext cx="18" cy="12"/>
              </a:xfrm>
              <a:custGeom>
                <a:avLst/>
                <a:gdLst>
                  <a:gd name="T0" fmla="*/ 0 w 57"/>
                  <a:gd name="T1" fmla="*/ 0 h 79"/>
                  <a:gd name="T2" fmla="*/ 0 w 57"/>
                  <a:gd name="T3" fmla="*/ 0 h 79"/>
                  <a:gd name="T4" fmla="*/ 0 w 57"/>
                  <a:gd name="T5" fmla="*/ 0 h 79"/>
                  <a:gd name="T6" fmla="*/ 0 w 57"/>
                  <a:gd name="T7" fmla="*/ 0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79">
                    <a:moveTo>
                      <a:pt x="57" y="79"/>
                    </a:moveTo>
                    <a:lnTo>
                      <a:pt x="0" y="0"/>
                    </a:lnTo>
                    <a:lnTo>
                      <a:pt x="39" y="35"/>
                    </a:lnTo>
                    <a:lnTo>
                      <a:pt x="57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Freeform 236">
                <a:extLst>
                  <a:ext uri="{FF2B5EF4-FFF2-40B4-BE49-F238E27FC236}">
                    <a16:creationId xmlns:a16="http://schemas.microsoft.com/office/drawing/2014/main" id="{A156E71F-AD06-432F-8D35-D8119F35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" y="81"/>
                <a:ext cx="8" cy="4"/>
              </a:xfrm>
              <a:custGeom>
                <a:avLst/>
                <a:gdLst>
                  <a:gd name="T0" fmla="*/ 0 w 30"/>
                  <a:gd name="T1" fmla="*/ 0 h 26"/>
                  <a:gd name="T2" fmla="*/ 0 w 30"/>
                  <a:gd name="T3" fmla="*/ 0 h 26"/>
                  <a:gd name="T4" fmla="*/ 0 w 30"/>
                  <a:gd name="T5" fmla="*/ 0 h 26"/>
                  <a:gd name="T6" fmla="*/ 0 w 30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26">
                    <a:moveTo>
                      <a:pt x="30" y="26"/>
                    </a:moveTo>
                    <a:lnTo>
                      <a:pt x="11" y="18"/>
                    </a:lnTo>
                    <a:lnTo>
                      <a:pt x="0" y="0"/>
                    </a:lnTo>
                    <a:lnTo>
                      <a:pt x="30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Freeform 237">
                <a:extLst>
                  <a:ext uri="{FF2B5EF4-FFF2-40B4-BE49-F238E27FC236}">
                    <a16:creationId xmlns:a16="http://schemas.microsoft.com/office/drawing/2014/main" id="{0A064218-C3C1-454F-A3CB-795FFB769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78"/>
                <a:ext cx="24" cy="44"/>
              </a:xfrm>
              <a:custGeom>
                <a:avLst/>
                <a:gdLst>
                  <a:gd name="T0" fmla="*/ 0 w 77"/>
                  <a:gd name="T1" fmla="*/ 0 h 270"/>
                  <a:gd name="T2" fmla="*/ 0 w 77"/>
                  <a:gd name="T3" fmla="*/ 0 h 270"/>
                  <a:gd name="T4" fmla="*/ 0 w 77"/>
                  <a:gd name="T5" fmla="*/ 0 h 270"/>
                  <a:gd name="T6" fmla="*/ 0 w 77"/>
                  <a:gd name="T7" fmla="*/ 0 h 270"/>
                  <a:gd name="T8" fmla="*/ 0 w 77"/>
                  <a:gd name="T9" fmla="*/ 0 h 270"/>
                  <a:gd name="T10" fmla="*/ 0 w 77"/>
                  <a:gd name="T11" fmla="*/ 0 h 270"/>
                  <a:gd name="T12" fmla="*/ 0 w 77"/>
                  <a:gd name="T13" fmla="*/ 0 h 270"/>
                  <a:gd name="T14" fmla="*/ 0 w 77"/>
                  <a:gd name="T15" fmla="*/ 0 h 270"/>
                  <a:gd name="T16" fmla="*/ 0 w 77"/>
                  <a:gd name="T17" fmla="*/ 0 h 270"/>
                  <a:gd name="T18" fmla="*/ 0 w 77"/>
                  <a:gd name="T19" fmla="*/ 0 h 270"/>
                  <a:gd name="T20" fmla="*/ 0 w 77"/>
                  <a:gd name="T21" fmla="*/ 0 h 270"/>
                  <a:gd name="T22" fmla="*/ 0 w 77"/>
                  <a:gd name="T23" fmla="*/ 0 h 270"/>
                  <a:gd name="T24" fmla="*/ 0 w 77"/>
                  <a:gd name="T25" fmla="*/ 0 h 2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7" h="270">
                    <a:moveTo>
                      <a:pt x="57" y="17"/>
                    </a:moveTo>
                    <a:lnTo>
                      <a:pt x="77" y="254"/>
                    </a:lnTo>
                    <a:lnTo>
                      <a:pt x="66" y="262"/>
                    </a:lnTo>
                    <a:lnTo>
                      <a:pt x="57" y="270"/>
                    </a:lnTo>
                    <a:lnTo>
                      <a:pt x="27" y="262"/>
                    </a:lnTo>
                    <a:lnTo>
                      <a:pt x="18" y="262"/>
                    </a:lnTo>
                    <a:lnTo>
                      <a:pt x="0" y="254"/>
                    </a:lnTo>
                    <a:lnTo>
                      <a:pt x="0" y="130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39" y="0"/>
                    </a:lnTo>
                    <a:lnTo>
                      <a:pt x="57" y="8"/>
                    </a:lnTo>
                    <a:lnTo>
                      <a:pt x="57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Freeform 238">
                <a:extLst>
                  <a:ext uri="{FF2B5EF4-FFF2-40B4-BE49-F238E27FC236}">
                    <a16:creationId xmlns:a16="http://schemas.microsoft.com/office/drawing/2014/main" id="{EC6F5907-9DFE-4721-8EF1-A9F9A894D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81"/>
                <a:ext cx="33" cy="44"/>
              </a:xfrm>
              <a:custGeom>
                <a:avLst/>
                <a:gdLst>
                  <a:gd name="T0" fmla="*/ 0 w 107"/>
                  <a:gd name="T1" fmla="*/ 0 h 270"/>
                  <a:gd name="T2" fmla="*/ 0 w 107"/>
                  <a:gd name="T3" fmla="*/ 0 h 270"/>
                  <a:gd name="T4" fmla="*/ 0 w 107"/>
                  <a:gd name="T5" fmla="*/ 0 h 270"/>
                  <a:gd name="T6" fmla="*/ 0 w 107"/>
                  <a:gd name="T7" fmla="*/ 0 h 270"/>
                  <a:gd name="T8" fmla="*/ 0 w 107"/>
                  <a:gd name="T9" fmla="*/ 0 h 270"/>
                  <a:gd name="T10" fmla="*/ 0 w 107"/>
                  <a:gd name="T11" fmla="*/ 0 h 270"/>
                  <a:gd name="T12" fmla="*/ 0 w 107"/>
                  <a:gd name="T13" fmla="*/ 0 h 270"/>
                  <a:gd name="T14" fmla="*/ 0 w 107"/>
                  <a:gd name="T15" fmla="*/ 0 h 270"/>
                  <a:gd name="T16" fmla="*/ 0 w 107"/>
                  <a:gd name="T17" fmla="*/ 0 h 270"/>
                  <a:gd name="T18" fmla="*/ 0 w 107"/>
                  <a:gd name="T19" fmla="*/ 0 h 270"/>
                  <a:gd name="T20" fmla="*/ 0 w 107"/>
                  <a:gd name="T21" fmla="*/ 0 h 270"/>
                  <a:gd name="T22" fmla="*/ 0 w 107"/>
                  <a:gd name="T23" fmla="*/ 0 h 270"/>
                  <a:gd name="T24" fmla="*/ 0 w 107"/>
                  <a:gd name="T25" fmla="*/ 0 h 270"/>
                  <a:gd name="T26" fmla="*/ 0 w 107"/>
                  <a:gd name="T27" fmla="*/ 0 h 270"/>
                  <a:gd name="T28" fmla="*/ 0 w 107"/>
                  <a:gd name="T29" fmla="*/ 0 h 270"/>
                  <a:gd name="T30" fmla="*/ 0 w 107"/>
                  <a:gd name="T31" fmla="*/ 0 h 270"/>
                  <a:gd name="T32" fmla="*/ 0 w 107"/>
                  <a:gd name="T33" fmla="*/ 0 h 270"/>
                  <a:gd name="T34" fmla="*/ 0 w 107"/>
                  <a:gd name="T35" fmla="*/ 0 h 270"/>
                  <a:gd name="T36" fmla="*/ 0 w 107"/>
                  <a:gd name="T37" fmla="*/ 0 h 270"/>
                  <a:gd name="T38" fmla="*/ 0 w 107"/>
                  <a:gd name="T39" fmla="*/ 0 h 270"/>
                  <a:gd name="T40" fmla="*/ 0 w 107"/>
                  <a:gd name="T41" fmla="*/ 0 h 270"/>
                  <a:gd name="T42" fmla="*/ 0 w 107"/>
                  <a:gd name="T43" fmla="*/ 0 h 270"/>
                  <a:gd name="T44" fmla="*/ 0 w 107"/>
                  <a:gd name="T45" fmla="*/ 0 h 270"/>
                  <a:gd name="T46" fmla="*/ 0 w 107"/>
                  <a:gd name="T47" fmla="*/ 0 h 270"/>
                  <a:gd name="T48" fmla="*/ 0 w 107"/>
                  <a:gd name="T49" fmla="*/ 0 h 270"/>
                  <a:gd name="T50" fmla="*/ 0 w 107"/>
                  <a:gd name="T51" fmla="*/ 0 h 270"/>
                  <a:gd name="T52" fmla="*/ 0 w 107"/>
                  <a:gd name="T53" fmla="*/ 0 h 270"/>
                  <a:gd name="T54" fmla="*/ 0 w 107"/>
                  <a:gd name="T55" fmla="*/ 0 h 270"/>
                  <a:gd name="T56" fmla="*/ 0 w 107"/>
                  <a:gd name="T57" fmla="*/ 0 h 270"/>
                  <a:gd name="T58" fmla="*/ 0 w 107"/>
                  <a:gd name="T59" fmla="*/ 0 h 270"/>
                  <a:gd name="T60" fmla="*/ 0 w 107"/>
                  <a:gd name="T61" fmla="*/ 0 h 270"/>
                  <a:gd name="T62" fmla="*/ 0 w 107"/>
                  <a:gd name="T63" fmla="*/ 0 h 2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07" h="270">
                    <a:moveTo>
                      <a:pt x="107" y="10"/>
                    </a:moveTo>
                    <a:lnTo>
                      <a:pt x="98" y="45"/>
                    </a:lnTo>
                    <a:lnTo>
                      <a:pt x="87" y="78"/>
                    </a:lnTo>
                    <a:lnTo>
                      <a:pt x="98" y="148"/>
                    </a:lnTo>
                    <a:lnTo>
                      <a:pt x="98" y="218"/>
                    </a:lnTo>
                    <a:lnTo>
                      <a:pt x="87" y="245"/>
                    </a:lnTo>
                    <a:lnTo>
                      <a:pt x="59" y="270"/>
                    </a:lnTo>
                    <a:lnTo>
                      <a:pt x="39" y="270"/>
                    </a:lnTo>
                    <a:lnTo>
                      <a:pt x="30" y="262"/>
                    </a:lnTo>
                    <a:lnTo>
                      <a:pt x="11" y="237"/>
                    </a:lnTo>
                    <a:lnTo>
                      <a:pt x="11" y="192"/>
                    </a:lnTo>
                    <a:lnTo>
                      <a:pt x="11" y="158"/>
                    </a:lnTo>
                    <a:lnTo>
                      <a:pt x="0" y="123"/>
                    </a:lnTo>
                    <a:lnTo>
                      <a:pt x="11" y="140"/>
                    </a:lnTo>
                    <a:lnTo>
                      <a:pt x="20" y="140"/>
                    </a:lnTo>
                    <a:lnTo>
                      <a:pt x="39" y="140"/>
                    </a:lnTo>
                    <a:lnTo>
                      <a:pt x="39" y="113"/>
                    </a:lnTo>
                    <a:lnTo>
                      <a:pt x="30" y="88"/>
                    </a:lnTo>
                    <a:lnTo>
                      <a:pt x="0" y="45"/>
                    </a:lnTo>
                    <a:lnTo>
                      <a:pt x="30" y="78"/>
                    </a:lnTo>
                    <a:lnTo>
                      <a:pt x="39" y="105"/>
                    </a:lnTo>
                    <a:lnTo>
                      <a:pt x="59" y="113"/>
                    </a:lnTo>
                    <a:lnTo>
                      <a:pt x="59" y="105"/>
                    </a:lnTo>
                    <a:lnTo>
                      <a:pt x="59" y="88"/>
                    </a:lnTo>
                    <a:lnTo>
                      <a:pt x="59" y="61"/>
                    </a:lnTo>
                    <a:lnTo>
                      <a:pt x="68" y="70"/>
                    </a:lnTo>
                    <a:lnTo>
                      <a:pt x="78" y="61"/>
                    </a:lnTo>
                    <a:lnTo>
                      <a:pt x="78" y="26"/>
                    </a:lnTo>
                    <a:lnTo>
                      <a:pt x="78" y="18"/>
                    </a:lnTo>
                    <a:lnTo>
                      <a:pt x="78" y="0"/>
                    </a:lnTo>
                    <a:lnTo>
                      <a:pt x="98" y="0"/>
                    </a:lnTo>
                    <a:lnTo>
                      <a:pt x="107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Freeform 239">
                <a:extLst>
                  <a:ext uri="{FF2B5EF4-FFF2-40B4-BE49-F238E27FC236}">
                    <a16:creationId xmlns:a16="http://schemas.microsoft.com/office/drawing/2014/main" id="{BE68BF10-C622-4FF1-B2D0-31BD13DEA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81"/>
                <a:ext cx="5" cy="4"/>
              </a:xfrm>
              <a:custGeom>
                <a:avLst/>
                <a:gdLst>
                  <a:gd name="T0" fmla="*/ 0 w 18"/>
                  <a:gd name="T1" fmla="*/ 0 h 26"/>
                  <a:gd name="T2" fmla="*/ 0 w 18"/>
                  <a:gd name="T3" fmla="*/ 0 h 26"/>
                  <a:gd name="T4" fmla="*/ 0 w 18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18" y="26"/>
                    </a:moveTo>
                    <a:lnTo>
                      <a:pt x="0" y="0"/>
                    </a:lnTo>
                    <a:lnTo>
                      <a:pt x="18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Freeform 240">
                <a:extLst>
                  <a:ext uri="{FF2B5EF4-FFF2-40B4-BE49-F238E27FC236}">
                    <a16:creationId xmlns:a16="http://schemas.microsoft.com/office/drawing/2014/main" id="{3B3AC18D-075F-4697-8639-6AE748242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" y="84"/>
                <a:ext cx="9" cy="30"/>
              </a:xfrm>
              <a:custGeom>
                <a:avLst/>
                <a:gdLst>
                  <a:gd name="T0" fmla="*/ 0 w 30"/>
                  <a:gd name="T1" fmla="*/ 0 h 184"/>
                  <a:gd name="T2" fmla="*/ 0 w 30"/>
                  <a:gd name="T3" fmla="*/ 0 h 184"/>
                  <a:gd name="T4" fmla="*/ 0 w 30"/>
                  <a:gd name="T5" fmla="*/ 0 h 184"/>
                  <a:gd name="T6" fmla="*/ 0 w 30"/>
                  <a:gd name="T7" fmla="*/ 0 h 184"/>
                  <a:gd name="T8" fmla="*/ 0 w 30"/>
                  <a:gd name="T9" fmla="*/ 0 h 184"/>
                  <a:gd name="T10" fmla="*/ 0 w 30"/>
                  <a:gd name="T11" fmla="*/ 0 h 184"/>
                  <a:gd name="T12" fmla="*/ 0 w 30"/>
                  <a:gd name="T13" fmla="*/ 0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84">
                    <a:moveTo>
                      <a:pt x="30" y="8"/>
                    </a:moveTo>
                    <a:lnTo>
                      <a:pt x="30" y="184"/>
                    </a:lnTo>
                    <a:lnTo>
                      <a:pt x="10" y="148"/>
                    </a:lnTo>
                    <a:lnTo>
                      <a:pt x="0" y="95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30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Freeform 241">
                <a:extLst>
                  <a:ext uri="{FF2B5EF4-FFF2-40B4-BE49-F238E27FC236}">
                    <a16:creationId xmlns:a16="http://schemas.microsoft.com/office/drawing/2014/main" id="{7BDDBEA4-F006-40A7-9972-2BC5A5CE2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1" y="85"/>
                <a:ext cx="5" cy="29"/>
              </a:xfrm>
              <a:custGeom>
                <a:avLst/>
                <a:gdLst>
                  <a:gd name="T0" fmla="*/ 0 w 20"/>
                  <a:gd name="T1" fmla="*/ 0 h 176"/>
                  <a:gd name="T2" fmla="*/ 0 w 20"/>
                  <a:gd name="T3" fmla="*/ 0 h 176"/>
                  <a:gd name="T4" fmla="*/ 0 w 20"/>
                  <a:gd name="T5" fmla="*/ 0 h 176"/>
                  <a:gd name="T6" fmla="*/ 0 w 20"/>
                  <a:gd name="T7" fmla="*/ 0 h 176"/>
                  <a:gd name="T8" fmla="*/ 0 w 20"/>
                  <a:gd name="T9" fmla="*/ 0 h 176"/>
                  <a:gd name="T10" fmla="*/ 0 w 20"/>
                  <a:gd name="T11" fmla="*/ 0 h 176"/>
                  <a:gd name="T12" fmla="*/ 0 w 20"/>
                  <a:gd name="T13" fmla="*/ 0 h 1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76">
                    <a:moveTo>
                      <a:pt x="20" y="166"/>
                    </a:moveTo>
                    <a:lnTo>
                      <a:pt x="9" y="176"/>
                    </a:lnTo>
                    <a:lnTo>
                      <a:pt x="0" y="166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20" y="9"/>
                    </a:lnTo>
                    <a:lnTo>
                      <a:pt x="20" y="16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Freeform 242">
                <a:extLst>
                  <a:ext uri="{FF2B5EF4-FFF2-40B4-BE49-F238E27FC236}">
                    <a16:creationId xmlns:a16="http://schemas.microsoft.com/office/drawing/2014/main" id="{CFB02F4C-CBC7-4707-A417-7E84BED81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7" y="87"/>
                <a:ext cx="57" cy="27"/>
              </a:xfrm>
              <a:custGeom>
                <a:avLst/>
                <a:gdLst>
                  <a:gd name="T0" fmla="*/ 0 w 192"/>
                  <a:gd name="T1" fmla="*/ 0 h 167"/>
                  <a:gd name="T2" fmla="*/ 0 w 192"/>
                  <a:gd name="T3" fmla="*/ 0 h 167"/>
                  <a:gd name="T4" fmla="*/ 0 w 192"/>
                  <a:gd name="T5" fmla="*/ 0 h 167"/>
                  <a:gd name="T6" fmla="*/ 0 w 192"/>
                  <a:gd name="T7" fmla="*/ 0 h 167"/>
                  <a:gd name="T8" fmla="*/ 0 w 192"/>
                  <a:gd name="T9" fmla="*/ 0 h 167"/>
                  <a:gd name="T10" fmla="*/ 0 w 192"/>
                  <a:gd name="T11" fmla="*/ 0 h 167"/>
                  <a:gd name="T12" fmla="*/ 0 w 192"/>
                  <a:gd name="T13" fmla="*/ 0 h 167"/>
                  <a:gd name="T14" fmla="*/ 0 w 192"/>
                  <a:gd name="T15" fmla="*/ 0 h 167"/>
                  <a:gd name="T16" fmla="*/ 0 w 192"/>
                  <a:gd name="T17" fmla="*/ 0 h 167"/>
                  <a:gd name="T18" fmla="*/ 0 w 192"/>
                  <a:gd name="T19" fmla="*/ 0 h 167"/>
                  <a:gd name="T20" fmla="*/ 0 w 192"/>
                  <a:gd name="T21" fmla="*/ 0 h 167"/>
                  <a:gd name="T22" fmla="*/ 0 w 192"/>
                  <a:gd name="T23" fmla="*/ 0 h 167"/>
                  <a:gd name="T24" fmla="*/ 0 w 192"/>
                  <a:gd name="T25" fmla="*/ 0 h 167"/>
                  <a:gd name="T26" fmla="*/ 0 w 192"/>
                  <a:gd name="T27" fmla="*/ 0 h 1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2" h="167">
                    <a:moveTo>
                      <a:pt x="192" y="10"/>
                    </a:moveTo>
                    <a:lnTo>
                      <a:pt x="37" y="88"/>
                    </a:lnTo>
                    <a:lnTo>
                      <a:pt x="66" y="123"/>
                    </a:lnTo>
                    <a:lnTo>
                      <a:pt x="96" y="140"/>
                    </a:lnTo>
                    <a:lnTo>
                      <a:pt x="162" y="167"/>
                    </a:lnTo>
                    <a:lnTo>
                      <a:pt x="192" y="167"/>
                    </a:lnTo>
                    <a:lnTo>
                      <a:pt x="144" y="157"/>
                    </a:lnTo>
                    <a:lnTo>
                      <a:pt x="96" y="140"/>
                    </a:lnTo>
                    <a:lnTo>
                      <a:pt x="48" y="123"/>
                    </a:lnTo>
                    <a:lnTo>
                      <a:pt x="0" y="88"/>
                    </a:lnTo>
                    <a:lnTo>
                      <a:pt x="48" y="61"/>
                    </a:lnTo>
                    <a:lnTo>
                      <a:pt x="87" y="35"/>
                    </a:lnTo>
                    <a:lnTo>
                      <a:pt x="183" y="0"/>
                    </a:lnTo>
                    <a:lnTo>
                      <a:pt x="192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Freeform 243">
                <a:extLst>
                  <a:ext uri="{FF2B5EF4-FFF2-40B4-BE49-F238E27FC236}">
                    <a16:creationId xmlns:a16="http://schemas.microsoft.com/office/drawing/2014/main" id="{C0B282C7-6B55-4EFE-855C-800062D5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" y="91"/>
                <a:ext cx="4" cy="6"/>
              </a:xfrm>
              <a:custGeom>
                <a:avLst/>
                <a:gdLst>
                  <a:gd name="T0" fmla="*/ 0 w 9"/>
                  <a:gd name="T1" fmla="*/ 0 h 35"/>
                  <a:gd name="T2" fmla="*/ 0 w 9"/>
                  <a:gd name="T3" fmla="*/ 0 h 35"/>
                  <a:gd name="T4" fmla="*/ 0 w 9"/>
                  <a:gd name="T5" fmla="*/ 0 h 35"/>
                  <a:gd name="T6" fmla="*/ 0 w 9"/>
                  <a:gd name="T7" fmla="*/ 0 h 35"/>
                  <a:gd name="T8" fmla="*/ 0 w 9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5">
                    <a:moveTo>
                      <a:pt x="9" y="35"/>
                    </a:moveTo>
                    <a:lnTo>
                      <a:pt x="0" y="17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Freeform 244">
                <a:extLst>
                  <a:ext uri="{FF2B5EF4-FFF2-40B4-BE49-F238E27FC236}">
                    <a16:creationId xmlns:a16="http://schemas.microsoft.com/office/drawing/2014/main" id="{864D67AC-DB45-446C-8FDC-43DC9C012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89"/>
                <a:ext cx="927" cy="7"/>
              </a:xfrm>
              <a:custGeom>
                <a:avLst/>
                <a:gdLst>
                  <a:gd name="T0" fmla="*/ 0 w 3109"/>
                  <a:gd name="T1" fmla="*/ 0 h 35"/>
                  <a:gd name="T2" fmla="*/ 0 w 3109"/>
                  <a:gd name="T3" fmla="*/ 0 h 35"/>
                  <a:gd name="T4" fmla="*/ 0 w 3109"/>
                  <a:gd name="T5" fmla="*/ 0 h 35"/>
                  <a:gd name="T6" fmla="*/ 0 w 3109"/>
                  <a:gd name="T7" fmla="*/ 0 h 35"/>
                  <a:gd name="T8" fmla="*/ 0 w 3109"/>
                  <a:gd name="T9" fmla="*/ 0 h 35"/>
                  <a:gd name="T10" fmla="*/ 0 w 3109"/>
                  <a:gd name="T11" fmla="*/ 0 h 35"/>
                  <a:gd name="T12" fmla="*/ 0 w 3109"/>
                  <a:gd name="T13" fmla="*/ 0 h 35"/>
                  <a:gd name="T14" fmla="*/ 0 w 3109"/>
                  <a:gd name="T15" fmla="*/ 0 h 35"/>
                  <a:gd name="T16" fmla="*/ 0 w 3109"/>
                  <a:gd name="T17" fmla="*/ 0 h 35"/>
                  <a:gd name="T18" fmla="*/ 0 w 3109"/>
                  <a:gd name="T19" fmla="*/ 0 h 35"/>
                  <a:gd name="T20" fmla="*/ 0 w 3109"/>
                  <a:gd name="T21" fmla="*/ 0 h 35"/>
                  <a:gd name="T22" fmla="*/ 0 w 3109"/>
                  <a:gd name="T23" fmla="*/ 0 h 35"/>
                  <a:gd name="T24" fmla="*/ 0 w 3109"/>
                  <a:gd name="T25" fmla="*/ 0 h 35"/>
                  <a:gd name="T26" fmla="*/ 0 w 3109"/>
                  <a:gd name="T27" fmla="*/ 0 h 35"/>
                  <a:gd name="T28" fmla="*/ 0 w 3109"/>
                  <a:gd name="T29" fmla="*/ 0 h 35"/>
                  <a:gd name="T30" fmla="*/ 0 w 3109"/>
                  <a:gd name="T31" fmla="*/ 0 h 35"/>
                  <a:gd name="T32" fmla="*/ 0 w 3109"/>
                  <a:gd name="T33" fmla="*/ 0 h 35"/>
                  <a:gd name="T34" fmla="*/ 0 w 3109"/>
                  <a:gd name="T35" fmla="*/ 0 h 35"/>
                  <a:gd name="T36" fmla="*/ 0 w 3109"/>
                  <a:gd name="T37" fmla="*/ 0 h 35"/>
                  <a:gd name="T38" fmla="*/ 0 w 3109"/>
                  <a:gd name="T39" fmla="*/ 0 h 35"/>
                  <a:gd name="T40" fmla="*/ 0 w 3109"/>
                  <a:gd name="T41" fmla="*/ 0 h 35"/>
                  <a:gd name="T42" fmla="*/ 0 w 3109"/>
                  <a:gd name="T43" fmla="*/ 0 h 35"/>
                  <a:gd name="T44" fmla="*/ 0 w 3109"/>
                  <a:gd name="T45" fmla="*/ 0 h 35"/>
                  <a:gd name="T46" fmla="*/ 0 w 3109"/>
                  <a:gd name="T47" fmla="*/ 0 h 35"/>
                  <a:gd name="T48" fmla="*/ 0 w 3109"/>
                  <a:gd name="T49" fmla="*/ 0 h 35"/>
                  <a:gd name="T50" fmla="*/ 0 w 3109"/>
                  <a:gd name="T51" fmla="*/ 0 h 35"/>
                  <a:gd name="T52" fmla="*/ 0 w 3109"/>
                  <a:gd name="T53" fmla="*/ 0 h 35"/>
                  <a:gd name="T54" fmla="*/ 0 w 3109"/>
                  <a:gd name="T55" fmla="*/ 0 h 35"/>
                  <a:gd name="T56" fmla="*/ 0 w 3109"/>
                  <a:gd name="T57" fmla="*/ 0 h 35"/>
                  <a:gd name="T58" fmla="*/ 0 w 3109"/>
                  <a:gd name="T59" fmla="*/ 0 h 35"/>
                  <a:gd name="T60" fmla="*/ 0 w 3109"/>
                  <a:gd name="T61" fmla="*/ 0 h 35"/>
                  <a:gd name="T62" fmla="*/ 0 w 3109"/>
                  <a:gd name="T63" fmla="*/ 0 h 35"/>
                  <a:gd name="T64" fmla="*/ 0 w 3109"/>
                  <a:gd name="T65" fmla="*/ 0 h 35"/>
                  <a:gd name="T66" fmla="*/ 0 w 3109"/>
                  <a:gd name="T67" fmla="*/ 0 h 35"/>
                  <a:gd name="T68" fmla="*/ 0 w 3109"/>
                  <a:gd name="T69" fmla="*/ 0 h 35"/>
                  <a:gd name="T70" fmla="*/ 0 w 3109"/>
                  <a:gd name="T71" fmla="*/ 0 h 35"/>
                  <a:gd name="T72" fmla="*/ 0 w 3109"/>
                  <a:gd name="T73" fmla="*/ 0 h 35"/>
                  <a:gd name="T74" fmla="*/ 0 w 3109"/>
                  <a:gd name="T75" fmla="*/ 0 h 35"/>
                  <a:gd name="T76" fmla="*/ 0 w 3109"/>
                  <a:gd name="T77" fmla="*/ 0 h 35"/>
                  <a:gd name="T78" fmla="*/ 0 w 3109"/>
                  <a:gd name="T79" fmla="*/ 0 h 35"/>
                  <a:gd name="T80" fmla="*/ 0 w 3109"/>
                  <a:gd name="T81" fmla="*/ 0 h 35"/>
                  <a:gd name="T82" fmla="*/ 0 w 3109"/>
                  <a:gd name="T83" fmla="*/ 0 h 35"/>
                  <a:gd name="T84" fmla="*/ 0 w 3109"/>
                  <a:gd name="T85" fmla="*/ 0 h 35"/>
                  <a:gd name="T86" fmla="*/ 0 w 3109"/>
                  <a:gd name="T87" fmla="*/ 0 h 35"/>
                  <a:gd name="T88" fmla="*/ 0 w 3109"/>
                  <a:gd name="T89" fmla="*/ 0 h 35"/>
                  <a:gd name="T90" fmla="*/ 0 w 3109"/>
                  <a:gd name="T91" fmla="*/ 0 h 35"/>
                  <a:gd name="T92" fmla="*/ 0 w 3109"/>
                  <a:gd name="T93" fmla="*/ 0 h 35"/>
                  <a:gd name="T94" fmla="*/ 0 w 3109"/>
                  <a:gd name="T95" fmla="*/ 0 h 35"/>
                  <a:gd name="T96" fmla="*/ 0 w 3109"/>
                  <a:gd name="T97" fmla="*/ 0 h 35"/>
                  <a:gd name="T98" fmla="*/ 0 w 3109"/>
                  <a:gd name="T99" fmla="*/ 0 h 35"/>
                  <a:gd name="T100" fmla="*/ 0 w 3109"/>
                  <a:gd name="T101" fmla="*/ 0 h 35"/>
                  <a:gd name="T102" fmla="*/ 0 w 3109"/>
                  <a:gd name="T103" fmla="*/ 0 h 35"/>
                  <a:gd name="T104" fmla="*/ 0 w 3109"/>
                  <a:gd name="T105" fmla="*/ 0 h 35"/>
                  <a:gd name="T106" fmla="*/ 0 w 3109"/>
                  <a:gd name="T107" fmla="*/ 0 h 3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109" h="35">
                    <a:moveTo>
                      <a:pt x="3059" y="0"/>
                    </a:moveTo>
                    <a:lnTo>
                      <a:pt x="3109" y="17"/>
                    </a:lnTo>
                    <a:lnTo>
                      <a:pt x="3088" y="25"/>
                    </a:lnTo>
                    <a:lnTo>
                      <a:pt x="3020" y="25"/>
                    </a:lnTo>
                    <a:lnTo>
                      <a:pt x="2944" y="25"/>
                    </a:lnTo>
                    <a:lnTo>
                      <a:pt x="2858" y="25"/>
                    </a:lnTo>
                    <a:lnTo>
                      <a:pt x="2760" y="25"/>
                    </a:lnTo>
                    <a:lnTo>
                      <a:pt x="2664" y="25"/>
                    </a:lnTo>
                    <a:lnTo>
                      <a:pt x="2547" y="25"/>
                    </a:lnTo>
                    <a:lnTo>
                      <a:pt x="2316" y="35"/>
                    </a:lnTo>
                    <a:lnTo>
                      <a:pt x="2074" y="35"/>
                    </a:lnTo>
                    <a:lnTo>
                      <a:pt x="1814" y="35"/>
                    </a:lnTo>
                    <a:lnTo>
                      <a:pt x="1293" y="25"/>
                    </a:lnTo>
                    <a:lnTo>
                      <a:pt x="1042" y="25"/>
                    </a:lnTo>
                    <a:lnTo>
                      <a:pt x="800" y="25"/>
                    </a:lnTo>
                    <a:lnTo>
                      <a:pt x="587" y="25"/>
                    </a:lnTo>
                    <a:lnTo>
                      <a:pt x="491" y="25"/>
                    </a:lnTo>
                    <a:lnTo>
                      <a:pt x="404" y="25"/>
                    </a:lnTo>
                    <a:lnTo>
                      <a:pt x="317" y="25"/>
                    </a:lnTo>
                    <a:lnTo>
                      <a:pt x="240" y="25"/>
                    </a:lnTo>
                    <a:lnTo>
                      <a:pt x="173" y="25"/>
                    </a:lnTo>
                    <a:lnTo>
                      <a:pt x="114" y="25"/>
                    </a:lnTo>
                    <a:lnTo>
                      <a:pt x="75" y="25"/>
                    </a:lnTo>
                    <a:lnTo>
                      <a:pt x="37" y="25"/>
                    </a:lnTo>
                    <a:lnTo>
                      <a:pt x="18" y="25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8" y="8"/>
                    </a:lnTo>
                    <a:lnTo>
                      <a:pt x="37" y="8"/>
                    </a:lnTo>
                    <a:lnTo>
                      <a:pt x="75" y="8"/>
                    </a:lnTo>
                    <a:lnTo>
                      <a:pt x="135" y="8"/>
                    </a:lnTo>
                    <a:lnTo>
                      <a:pt x="210" y="0"/>
                    </a:lnTo>
                    <a:lnTo>
                      <a:pt x="288" y="0"/>
                    </a:lnTo>
                    <a:lnTo>
                      <a:pt x="375" y="0"/>
                    </a:lnTo>
                    <a:lnTo>
                      <a:pt x="482" y="0"/>
                    </a:lnTo>
                    <a:lnTo>
                      <a:pt x="598" y="0"/>
                    </a:lnTo>
                    <a:lnTo>
                      <a:pt x="713" y="0"/>
                    </a:lnTo>
                    <a:lnTo>
                      <a:pt x="973" y="0"/>
                    </a:lnTo>
                    <a:lnTo>
                      <a:pt x="1245" y="0"/>
                    </a:lnTo>
                    <a:lnTo>
                      <a:pt x="1535" y="0"/>
                    </a:lnTo>
                    <a:lnTo>
                      <a:pt x="1814" y="0"/>
                    </a:lnTo>
                    <a:lnTo>
                      <a:pt x="2095" y="0"/>
                    </a:lnTo>
                    <a:lnTo>
                      <a:pt x="2346" y="0"/>
                    </a:lnTo>
                    <a:lnTo>
                      <a:pt x="2471" y="0"/>
                    </a:lnTo>
                    <a:lnTo>
                      <a:pt x="2577" y="0"/>
                    </a:lnTo>
                    <a:lnTo>
                      <a:pt x="2684" y="0"/>
                    </a:lnTo>
                    <a:lnTo>
                      <a:pt x="2780" y="0"/>
                    </a:lnTo>
                    <a:lnTo>
                      <a:pt x="2858" y="0"/>
                    </a:lnTo>
                    <a:lnTo>
                      <a:pt x="2924" y="0"/>
                    </a:lnTo>
                    <a:lnTo>
                      <a:pt x="2983" y="0"/>
                    </a:lnTo>
                    <a:lnTo>
                      <a:pt x="3020" y="0"/>
                    </a:lnTo>
                    <a:lnTo>
                      <a:pt x="3050" y="0"/>
                    </a:lnTo>
                    <a:lnTo>
                      <a:pt x="305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Freeform 245">
                <a:extLst>
                  <a:ext uri="{FF2B5EF4-FFF2-40B4-BE49-F238E27FC236}">
                    <a16:creationId xmlns:a16="http://schemas.microsoft.com/office/drawing/2014/main" id="{92039EA6-7C56-418D-AFD1-5FBF23223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" y="92"/>
                <a:ext cx="31" cy="18"/>
              </a:xfrm>
              <a:custGeom>
                <a:avLst/>
                <a:gdLst>
                  <a:gd name="T0" fmla="*/ 0 w 105"/>
                  <a:gd name="T1" fmla="*/ 0 h 105"/>
                  <a:gd name="T2" fmla="*/ 0 w 105"/>
                  <a:gd name="T3" fmla="*/ 0 h 105"/>
                  <a:gd name="T4" fmla="*/ 0 w 105"/>
                  <a:gd name="T5" fmla="*/ 0 h 105"/>
                  <a:gd name="T6" fmla="*/ 0 w 105"/>
                  <a:gd name="T7" fmla="*/ 0 h 105"/>
                  <a:gd name="T8" fmla="*/ 0 w 105"/>
                  <a:gd name="T9" fmla="*/ 0 h 105"/>
                  <a:gd name="T10" fmla="*/ 0 w 105"/>
                  <a:gd name="T11" fmla="*/ 0 h 105"/>
                  <a:gd name="T12" fmla="*/ 0 w 105"/>
                  <a:gd name="T13" fmla="*/ 0 h 105"/>
                  <a:gd name="T14" fmla="*/ 0 w 105"/>
                  <a:gd name="T15" fmla="*/ 0 h 105"/>
                  <a:gd name="T16" fmla="*/ 0 w 105"/>
                  <a:gd name="T17" fmla="*/ 0 h 105"/>
                  <a:gd name="T18" fmla="*/ 0 w 105"/>
                  <a:gd name="T19" fmla="*/ 0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5" h="105">
                    <a:moveTo>
                      <a:pt x="105" y="105"/>
                    </a:moveTo>
                    <a:lnTo>
                      <a:pt x="68" y="105"/>
                    </a:lnTo>
                    <a:lnTo>
                      <a:pt x="38" y="88"/>
                    </a:lnTo>
                    <a:lnTo>
                      <a:pt x="18" y="70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8" y="8"/>
                    </a:lnTo>
                    <a:lnTo>
                      <a:pt x="105" y="0"/>
                    </a:lnTo>
                    <a:lnTo>
                      <a:pt x="105" y="10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Freeform 246">
                <a:extLst>
                  <a:ext uri="{FF2B5EF4-FFF2-40B4-BE49-F238E27FC236}">
                    <a16:creationId xmlns:a16="http://schemas.microsoft.com/office/drawing/2014/main" id="{259ED030-B438-46E8-B885-401F63A2E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6" y="94"/>
                <a:ext cx="68" cy="16"/>
              </a:xfrm>
              <a:custGeom>
                <a:avLst/>
                <a:gdLst>
                  <a:gd name="T0" fmla="*/ 0 w 231"/>
                  <a:gd name="T1" fmla="*/ 0 h 97"/>
                  <a:gd name="T2" fmla="*/ 0 w 231"/>
                  <a:gd name="T3" fmla="*/ 0 h 97"/>
                  <a:gd name="T4" fmla="*/ 0 w 231"/>
                  <a:gd name="T5" fmla="*/ 0 h 97"/>
                  <a:gd name="T6" fmla="*/ 0 w 231"/>
                  <a:gd name="T7" fmla="*/ 0 h 97"/>
                  <a:gd name="T8" fmla="*/ 0 w 231"/>
                  <a:gd name="T9" fmla="*/ 0 h 97"/>
                  <a:gd name="T10" fmla="*/ 0 w 231"/>
                  <a:gd name="T11" fmla="*/ 0 h 97"/>
                  <a:gd name="T12" fmla="*/ 0 w 231"/>
                  <a:gd name="T13" fmla="*/ 0 h 97"/>
                  <a:gd name="T14" fmla="*/ 0 w 231"/>
                  <a:gd name="T15" fmla="*/ 0 h 97"/>
                  <a:gd name="T16" fmla="*/ 0 w 231"/>
                  <a:gd name="T17" fmla="*/ 0 h 97"/>
                  <a:gd name="T18" fmla="*/ 0 w 231"/>
                  <a:gd name="T19" fmla="*/ 0 h 97"/>
                  <a:gd name="T20" fmla="*/ 0 w 231"/>
                  <a:gd name="T21" fmla="*/ 0 h 97"/>
                  <a:gd name="T22" fmla="*/ 0 w 231"/>
                  <a:gd name="T23" fmla="*/ 0 h 97"/>
                  <a:gd name="T24" fmla="*/ 0 w 231"/>
                  <a:gd name="T25" fmla="*/ 0 h 97"/>
                  <a:gd name="T26" fmla="*/ 0 w 231"/>
                  <a:gd name="T27" fmla="*/ 0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1" h="97">
                    <a:moveTo>
                      <a:pt x="153" y="27"/>
                    </a:moveTo>
                    <a:lnTo>
                      <a:pt x="173" y="35"/>
                    </a:lnTo>
                    <a:lnTo>
                      <a:pt x="192" y="45"/>
                    </a:lnTo>
                    <a:lnTo>
                      <a:pt x="212" y="45"/>
                    </a:lnTo>
                    <a:lnTo>
                      <a:pt x="231" y="53"/>
                    </a:lnTo>
                    <a:lnTo>
                      <a:pt x="192" y="62"/>
                    </a:lnTo>
                    <a:lnTo>
                      <a:pt x="164" y="80"/>
                    </a:lnTo>
                    <a:lnTo>
                      <a:pt x="135" y="97"/>
                    </a:lnTo>
                    <a:lnTo>
                      <a:pt x="66" y="80"/>
                    </a:lnTo>
                    <a:lnTo>
                      <a:pt x="0" y="45"/>
                    </a:lnTo>
                    <a:lnTo>
                      <a:pt x="28" y="35"/>
                    </a:lnTo>
                    <a:lnTo>
                      <a:pt x="66" y="18"/>
                    </a:lnTo>
                    <a:lnTo>
                      <a:pt x="135" y="0"/>
                    </a:lnTo>
                    <a:lnTo>
                      <a:pt x="153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Freeform 247">
                <a:extLst>
                  <a:ext uri="{FF2B5EF4-FFF2-40B4-BE49-F238E27FC236}">
                    <a16:creationId xmlns:a16="http://schemas.microsoft.com/office/drawing/2014/main" id="{C0B61330-7544-47E8-BFD6-4A4DE04C6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100"/>
                <a:ext cx="676" cy="335"/>
              </a:xfrm>
              <a:custGeom>
                <a:avLst/>
                <a:gdLst>
                  <a:gd name="T0" fmla="*/ 0 w 2269"/>
                  <a:gd name="T1" fmla="*/ 0 h 2069"/>
                  <a:gd name="T2" fmla="*/ 0 w 2269"/>
                  <a:gd name="T3" fmla="*/ 0 h 2069"/>
                  <a:gd name="T4" fmla="*/ 0 w 2269"/>
                  <a:gd name="T5" fmla="*/ 0 h 2069"/>
                  <a:gd name="T6" fmla="*/ 0 w 2269"/>
                  <a:gd name="T7" fmla="*/ 0 h 2069"/>
                  <a:gd name="T8" fmla="*/ 0 w 2269"/>
                  <a:gd name="T9" fmla="*/ 0 h 2069"/>
                  <a:gd name="T10" fmla="*/ 0 w 2269"/>
                  <a:gd name="T11" fmla="*/ 0 h 2069"/>
                  <a:gd name="T12" fmla="*/ 0 w 2269"/>
                  <a:gd name="T13" fmla="*/ 0 h 2069"/>
                  <a:gd name="T14" fmla="*/ 0 w 2269"/>
                  <a:gd name="T15" fmla="*/ 0 h 2069"/>
                  <a:gd name="T16" fmla="*/ 0 w 2269"/>
                  <a:gd name="T17" fmla="*/ 0 h 2069"/>
                  <a:gd name="T18" fmla="*/ 0 w 2269"/>
                  <a:gd name="T19" fmla="*/ 0 h 2069"/>
                  <a:gd name="T20" fmla="*/ 0 w 2269"/>
                  <a:gd name="T21" fmla="*/ 0 h 2069"/>
                  <a:gd name="T22" fmla="*/ 0 w 2269"/>
                  <a:gd name="T23" fmla="*/ 0 h 2069"/>
                  <a:gd name="T24" fmla="*/ 0 w 2269"/>
                  <a:gd name="T25" fmla="*/ 0 h 2069"/>
                  <a:gd name="T26" fmla="*/ 0 w 2269"/>
                  <a:gd name="T27" fmla="*/ 0 h 2069"/>
                  <a:gd name="T28" fmla="*/ 0 w 2269"/>
                  <a:gd name="T29" fmla="*/ 0 h 2069"/>
                  <a:gd name="T30" fmla="*/ 0 w 2269"/>
                  <a:gd name="T31" fmla="*/ 0 h 2069"/>
                  <a:gd name="T32" fmla="*/ 0 w 2269"/>
                  <a:gd name="T33" fmla="*/ 0 h 2069"/>
                  <a:gd name="T34" fmla="*/ 0 w 2269"/>
                  <a:gd name="T35" fmla="*/ 0 h 2069"/>
                  <a:gd name="T36" fmla="*/ 0 w 2269"/>
                  <a:gd name="T37" fmla="*/ 0 h 2069"/>
                  <a:gd name="T38" fmla="*/ 0 w 2269"/>
                  <a:gd name="T39" fmla="*/ 0 h 2069"/>
                  <a:gd name="T40" fmla="*/ 0 w 2269"/>
                  <a:gd name="T41" fmla="*/ 0 h 2069"/>
                  <a:gd name="T42" fmla="*/ 0 w 2269"/>
                  <a:gd name="T43" fmla="*/ 0 h 2069"/>
                  <a:gd name="T44" fmla="*/ 0 w 2269"/>
                  <a:gd name="T45" fmla="*/ 0 h 2069"/>
                  <a:gd name="T46" fmla="*/ 0 w 2269"/>
                  <a:gd name="T47" fmla="*/ 0 h 2069"/>
                  <a:gd name="T48" fmla="*/ 0 w 2269"/>
                  <a:gd name="T49" fmla="*/ 0 h 2069"/>
                  <a:gd name="T50" fmla="*/ 0 w 2269"/>
                  <a:gd name="T51" fmla="*/ 0 h 2069"/>
                  <a:gd name="T52" fmla="*/ 0 w 2269"/>
                  <a:gd name="T53" fmla="*/ 0 h 2069"/>
                  <a:gd name="T54" fmla="*/ 0 w 2269"/>
                  <a:gd name="T55" fmla="*/ 0 h 2069"/>
                  <a:gd name="T56" fmla="*/ 0 w 2269"/>
                  <a:gd name="T57" fmla="*/ 0 h 2069"/>
                  <a:gd name="T58" fmla="*/ 0 w 2269"/>
                  <a:gd name="T59" fmla="*/ 0 h 2069"/>
                  <a:gd name="T60" fmla="*/ 0 w 2269"/>
                  <a:gd name="T61" fmla="*/ 0 h 2069"/>
                  <a:gd name="T62" fmla="*/ 0 w 2269"/>
                  <a:gd name="T63" fmla="*/ 0 h 2069"/>
                  <a:gd name="T64" fmla="*/ 0 w 2269"/>
                  <a:gd name="T65" fmla="*/ 0 h 2069"/>
                  <a:gd name="T66" fmla="*/ 0 w 2269"/>
                  <a:gd name="T67" fmla="*/ 0 h 2069"/>
                  <a:gd name="T68" fmla="*/ 0 w 2269"/>
                  <a:gd name="T69" fmla="*/ 0 h 2069"/>
                  <a:gd name="T70" fmla="*/ 0 w 2269"/>
                  <a:gd name="T71" fmla="*/ 0 h 2069"/>
                  <a:gd name="T72" fmla="*/ 0 w 2269"/>
                  <a:gd name="T73" fmla="*/ 0 h 2069"/>
                  <a:gd name="T74" fmla="*/ 0 w 2269"/>
                  <a:gd name="T75" fmla="*/ 0 h 2069"/>
                  <a:gd name="T76" fmla="*/ 0 w 2269"/>
                  <a:gd name="T77" fmla="*/ 0 h 2069"/>
                  <a:gd name="T78" fmla="*/ 0 w 2269"/>
                  <a:gd name="T79" fmla="*/ 0 h 2069"/>
                  <a:gd name="T80" fmla="*/ 0 w 2269"/>
                  <a:gd name="T81" fmla="*/ 0 h 2069"/>
                  <a:gd name="T82" fmla="*/ 0 w 2269"/>
                  <a:gd name="T83" fmla="*/ 0 h 2069"/>
                  <a:gd name="T84" fmla="*/ 0 w 2269"/>
                  <a:gd name="T85" fmla="*/ 0 h 2069"/>
                  <a:gd name="T86" fmla="*/ 0 w 2269"/>
                  <a:gd name="T87" fmla="*/ 0 h 2069"/>
                  <a:gd name="T88" fmla="*/ 0 w 2269"/>
                  <a:gd name="T89" fmla="*/ 0 h 2069"/>
                  <a:gd name="T90" fmla="*/ 0 w 2269"/>
                  <a:gd name="T91" fmla="*/ 0 h 2069"/>
                  <a:gd name="T92" fmla="*/ 0 w 2269"/>
                  <a:gd name="T93" fmla="*/ 0 h 2069"/>
                  <a:gd name="T94" fmla="*/ 0 w 2269"/>
                  <a:gd name="T95" fmla="*/ 0 h 2069"/>
                  <a:gd name="T96" fmla="*/ 0 w 2269"/>
                  <a:gd name="T97" fmla="*/ 0 h 2069"/>
                  <a:gd name="T98" fmla="*/ 0 w 2269"/>
                  <a:gd name="T99" fmla="*/ 0 h 2069"/>
                  <a:gd name="T100" fmla="*/ 0 w 2269"/>
                  <a:gd name="T101" fmla="*/ 0 h 2069"/>
                  <a:gd name="T102" fmla="*/ 0 w 2269"/>
                  <a:gd name="T103" fmla="*/ 0 h 2069"/>
                  <a:gd name="T104" fmla="*/ 0 w 2269"/>
                  <a:gd name="T105" fmla="*/ 0 h 2069"/>
                  <a:gd name="T106" fmla="*/ 0 w 2269"/>
                  <a:gd name="T107" fmla="*/ 0 h 2069"/>
                  <a:gd name="T108" fmla="*/ 0 w 2269"/>
                  <a:gd name="T109" fmla="*/ 0 h 2069"/>
                  <a:gd name="T110" fmla="*/ 0 w 2269"/>
                  <a:gd name="T111" fmla="*/ 0 h 2069"/>
                  <a:gd name="T112" fmla="*/ 0 w 2269"/>
                  <a:gd name="T113" fmla="*/ 0 h 2069"/>
                  <a:gd name="T114" fmla="*/ 0 w 2269"/>
                  <a:gd name="T115" fmla="*/ 0 h 20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69" h="2069">
                    <a:moveTo>
                      <a:pt x="1892" y="45"/>
                    </a:moveTo>
                    <a:lnTo>
                      <a:pt x="1912" y="79"/>
                    </a:lnTo>
                    <a:lnTo>
                      <a:pt x="1912" y="114"/>
                    </a:lnTo>
                    <a:lnTo>
                      <a:pt x="1882" y="184"/>
                    </a:lnTo>
                    <a:lnTo>
                      <a:pt x="1892" y="192"/>
                    </a:lnTo>
                    <a:lnTo>
                      <a:pt x="1912" y="192"/>
                    </a:lnTo>
                    <a:lnTo>
                      <a:pt x="1951" y="114"/>
                    </a:lnTo>
                    <a:lnTo>
                      <a:pt x="1979" y="79"/>
                    </a:lnTo>
                    <a:lnTo>
                      <a:pt x="2027" y="45"/>
                    </a:lnTo>
                    <a:lnTo>
                      <a:pt x="2086" y="27"/>
                    </a:lnTo>
                    <a:lnTo>
                      <a:pt x="2134" y="27"/>
                    </a:lnTo>
                    <a:lnTo>
                      <a:pt x="2182" y="35"/>
                    </a:lnTo>
                    <a:lnTo>
                      <a:pt x="2239" y="62"/>
                    </a:lnTo>
                    <a:lnTo>
                      <a:pt x="2259" y="79"/>
                    </a:lnTo>
                    <a:lnTo>
                      <a:pt x="2269" y="105"/>
                    </a:lnTo>
                    <a:lnTo>
                      <a:pt x="2269" y="157"/>
                    </a:lnTo>
                    <a:lnTo>
                      <a:pt x="2259" y="175"/>
                    </a:lnTo>
                    <a:lnTo>
                      <a:pt x="2230" y="184"/>
                    </a:lnTo>
                    <a:lnTo>
                      <a:pt x="2182" y="192"/>
                    </a:lnTo>
                    <a:lnTo>
                      <a:pt x="2152" y="184"/>
                    </a:lnTo>
                    <a:lnTo>
                      <a:pt x="2134" y="167"/>
                    </a:lnTo>
                    <a:lnTo>
                      <a:pt x="2134" y="149"/>
                    </a:lnTo>
                    <a:lnTo>
                      <a:pt x="2134" y="132"/>
                    </a:lnTo>
                    <a:lnTo>
                      <a:pt x="2143" y="124"/>
                    </a:lnTo>
                    <a:lnTo>
                      <a:pt x="2173" y="114"/>
                    </a:lnTo>
                    <a:lnTo>
                      <a:pt x="2182" y="114"/>
                    </a:lnTo>
                    <a:lnTo>
                      <a:pt x="2200" y="124"/>
                    </a:lnTo>
                    <a:lnTo>
                      <a:pt x="2211" y="132"/>
                    </a:lnTo>
                    <a:lnTo>
                      <a:pt x="2211" y="149"/>
                    </a:lnTo>
                    <a:lnTo>
                      <a:pt x="2221" y="167"/>
                    </a:lnTo>
                    <a:lnTo>
                      <a:pt x="2239" y="167"/>
                    </a:lnTo>
                    <a:lnTo>
                      <a:pt x="2250" y="132"/>
                    </a:lnTo>
                    <a:lnTo>
                      <a:pt x="2250" y="124"/>
                    </a:lnTo>
                    <a:lnTo>
                      <a:pt x="2239" y="105"/>
                    </a:lnTo>
                    <a:lnTo>
                      <a:pt x="2230" y="89"/>
                    </a:lnTo>
                    <a:lnTo>
                      <a:pt x="2200" y="79"/>
                    </a:lnTo>
                    <a:lnTo>
                      <a:pt x="2143" y="79"/>
                    </a:lnTo>
                    <a:lnTo>
                      <a:pt x="2095" y="105"/>
                    </a:lnTo>
                    <a:lnTo>
                      <a:pt x="1999" y="157"/>
                    </a:lnTo>
                    <a:lnTo>
                      <a:pt x="1901" y="219"/>
                    </a:lnTo>
                    <a:lnTo>
                      <a:pt x="1853" y="245"/>
                    </a:lnTo>
                    <a:lnTo>
                      <a:pt x="1796" y="254"/>
                    </a:lnTo>
                    <a:lnTo>
                      <a:pt x="1727" y="254"/>
                    </a:lnTo>
                    <a:lnTo>
                      <a:pt x="1661" y="245"/>
                    </a:lnTo>
                    <a:lnTo>
                      <a:pt x="1592" y="227"/>
                    </a:lnTo>
                    <a:lnTo>
                      <a:pt x="1526" y="192"/>
                    </a:lnTo>
                    <a:lnTo>
                      <a:pt x="1293" y="62"/>
                    </a:lnTo>
                    <a:lnTo>
                      <a:pt x="1254" y="45"/>
                    </a:lnTo>
                    <a:lnTo>
                      <a:pt x="1227" y="45"/>
                    </a:lnTo>
                    <a:lnTo>
                      <a:pt x="1206" y="45"/>
                    </a:lnTo>
                    <a:lnTo>
                      <a:pt x="1206" y="53"/>
                    </a:lnTo>
                    <a:lnTo>
                      <a:pt x="1206" y="62"/>
                    </a:lnTo>
                    <a:lnTo>
                      <a:pt x="1216" y="70"/>
                    </a:lnTo>
                    <a:lnTo>
                      <a:pt x="1264" y="79"/>
                    </a:lnTo>
                    <a:lnTo>
                      <a:pt x="1302" y="105"/>
                    </a:lnTo>
                    <a:lnTo>
                      <a:pt x="1371" y="157"/>
                    </a:lnTo>
                    <a:lnTo>
                      <a:pt x="1410" y="210"/>
                    </a:lnTo>
                    <a:lnTo>
                      <a:pt x="1439" y="271"/>
                    </a:lnTo>
                    <a:lnTo>
                      <a:pt x="1448" y="332"/>
                    </a:lnTo>
                    <a:lnTo>
                      <a:pt x="1448" y="394"/>
                    </a:lnTo>
                    <a:lnTo>
                      <a:pt x="1419" y="473"/>
                    </a:lnTo>
                    <a:lnTo>
                      <a:pt x="1371" y="533"/>
                    </a:lnTo>
                    <a:lnTo>
                      <a:pt x="1284" y="655"/>
                    </a:lnTo>
                    <a:lnTo>
                      <a:pt x="1188" y="760"/>
                    </a:lnTo>
                    <a:lnTo>
                      <a:pt x="1158" y="830"/>
                    </a:lnTo>
                    <a:lnTo>
                      <a:pt x="1158" y="865"/>
                    </a:lnTo>
                    <a:lnTo>
                      <a:pt x="1168" y="900"/>
                    </a:lnTo>
                    <a:lnTo>
                      <a:pt x="1197" y="925"/>
                    </a:lnTo>
                    <a:lnTo>
                      <a:pt x="1216" y="943"/>
                    </a:lnTo>
                    <a:lnTo>
                      <a:pt x="1236" y="943"/>
                    </a:lnTo>
                    <a:lnTo>
                      <a:pt x="1264" y="935"/>
                    </a:lnTo>
                    <a:lnTo>
                      <a:pt x="1275" y="917"/>
                    </a:lnTo>
                    <a:lnTo>
                      <a:pt x="1275" y="908"/>
                    </a:lnTo>
                    <a:lnTo>
                      <a:pt x="1275" y="900"/>
                    </a:lnTo>
                    <a:lnTo>
                      <a:pt x="1245" y="900"/>
                    </a:lnTo>
                    <a:lnTo>
                      <a:pt x="1227" y="900"/>
                    </a:lnTo>
                    <a:lnTo>
                      <a:pt x="1216" y="892"/>
                    </a:lnTo>
                    <a:lnTo>
                      <a:pt x="1216" y="882"/>
                    </a:lnTo>
                    <a:lnTo>
                      <a:pt x="1216" y="857"/>
                    </a:lnTo>
                    <a:lnTo>
                      <a:pt x="1236" y="838"/>
                    </a:lnTo>
                    <a:lnTo>
                      <a:pt x="1254" y="838"/>
                    </a:lnTo>
                    <a:lnTo>
                      <a:pt x="1275" y="847"/>
                    </a:lnTo>
                    <a:lnTo>
                      <a:pt x="1302" y="873"/>
                    </a:lnTo>
                    <a:lnTo>
                      <a:pt x="1302" y="917"/>
                    </a:lnTo>
                    <a:lnTo>
                      <a:pt x="1293" y="925"/>
                    </a:lnTo>
                    <a:lnTo>
                      <a:pt x="1275" y="952"/>
                    </a:lnTo>
                    <a:lnTo>
                      <a:pt x="1236" y="970"/>
                    </a:lnTo>
                    <a:lnTo>
                      <a:pt x="1206" y="970"/>
                    </a:lnTo>
                    <a:lnTo>
                      <a:pt x="1188" y="970"/>
                    </a:lnTo>
                    <a:lnTo>
                      <a:pt x="1129" y="925"/>
                    </a:lnTo>
                    <a:lnTo>
                      <a:pt x="1081" y="882"/>
                    </a:lnTo>
                    <a:lnTo>
                      <a:pt x="1081" y="830"/>
                    </a:lnTo>
                    <a:lnTo>
                      <a:pt x="1090" y="803"/>
                    </a:lnTo>
                    <a:lnTo>
                      <a:pt x="1110" y="778"/>
                    </a:lnTo>
                    <a:lnTo>
                      <a:pt x="1129" y="760"/>
                    </a:lnTo>
                    <a:lnTo>
                      <a:pt x="1129" y="751"/>
                    </a:lnTo>
                    <a:lnTo>
                      <a:pt x="1110" y="743"/>
                    </a:lnTo>
                    <a:lnTo>
                      <a:pt x="1090" y="743"/>
                    </a:lnTo>
                    <a:lnTo>
                      <a:pt x="1081" y="733"/>
                    </a:lnTo>
                    <a:lnTo>
                      <a:pt x="1110" y="700"/>
                    </a:lnTo>
                    <a:lnTo>
                      <a:pt x="1140" y="681"/>
                    </a:lnTo>
                    <a:lnTo>
                      <a:pt x="1216" y="646"/>
                    </a:lnTo>
                    <a:lnTo>
                      <a:pt x="1245" y="619"/>
                    </a:lnTo>
                    <a:lnTo>
                      <a:pt x="1254" y="603"/>
                    </a:lnTo>
                    <a:lnTo>
                      <a:pt x="1254" y="576"/>
                    </a:lnTo>
                    <a:lnTo>
                      <a:pt x="1314" y="559"/>
                    </a:lnTo>
                    <a:lnTo>
                      <a:pt x="1341" y="541"/>
                    </a:lnTo>
                    <a:lnTo>
                      <a:pt x="1350" y="516"/>
                    </a:lnTo>
                    <a:lnTo>
                      <a:pt x="1350" y="473"/>
                    </a:lnTo>
                    <a:lnTo>
                      <a:pt x="1389" y="454"/>
                    </a:lnTo>
                    <a:lnTo>
                      <a:pt x="1410" y="411"/>
                    </a:lnTo>
                    <a:lnTo>
                      <a:pt x="1410" y="376"/>
                    </a:lnTo>
                    <a:lnTo>
                      <a:pt x="1389" y="349"/>
                    </a:lnTo>
                    <a:lnTo>
                      <a:pt x="1371" y="341"/>
                    </a:lnTo>
                    <a:lnTo>
                      <a:pt x="1350" y="349"/>
                    </a:lnTo>
                    <a:lnTo>
                      <a:pt x="1350" y="367"/>
                    </a:lnTo>
                    <a:lnTo>
                      <a:pt x="1371" y="384"/>
                    </a:lnTo>
                    <a:lnTo>
                      <a:pt x="1380" y="394"/>
                    </a:lnTo>
                    <a:lnTo>
                      <a:pt x="1371" y="419"/>
                    </a:lnTo>
                    <a:lnTo>
                      <a:pt x="1362" y="427"/>
                    </a:lnTo>
                    <a:lnTo>
                      <a:pt x="1350" y="437"/>
                    </a:lnTo>
                    <a:lnTo>
                      <a:pt x="1332" y="437"/>
                    </a:lnTo>
                    <a:lnTo>
                      <a:pt x="1302" y="446"/>
                    </a:lnTo>
                    <a:lnTo>
                      <a:pt x="1302" y="463"/>
                    </a:lnTo>
                    <a:lnTo>
                      <a:pt x="1293" y="454"/>
                    </a:lnTo>
                    <a:lnTo>
                      <a:pt x="1275" y="454"/>
                    </a:lnTo>
                    <a:lnTo>
                      <a:pt x="1254" y="498"/>
                    </a:lnTo>
                    <a:lnTo>
                      <a:pt x="1236" y="489"/>
                    </a:lnTo>
                    <a:lnTo>
                      <a:pt x="1236" y="473"/>
                    </a:lnTo>
                    <a:lnTo>
                      <a:pt x="1254" y="446"/>
                    </a:lnTo>
                    <a:lnTo>
                      <a:pt x="1254" y="427"/>
                    </a:lnTo>
                    <a:lnTo>
                      <a:pt x="1245" y="419"/>
                    </a:lnTo>
                    <a:lnTo>
                      <a:pt x="1216" y="427"/>
                    </a:lnTo>
                    <a:lnTo>
                      <a:pt x="1206" y="454"/>
                    </a:lnTo>
                    <a:lnTo>
                      <a:pt x="1206" y="489"/>
                    </a:lnTo>
                    <a:lnTo>
                      <a:pt x="1216" y="516"/>
                    </a:lnTo>
                    <a:lnTo>
                      <a:pt x="1236" y="533"/>
                    </a:lnTo>
                    <a:lnTo>
                      <a:pt x="1275" y="533"/>
                    </a:lnTo>
                    <a:lnTo>
                      <a:pt x="1293" y="508"/>
                    </a:lnTo>
                    <a:lnTo>
                      <a:pt x="1302" y="473"/>
                    </a:lnTo>
                    <a:lnTo>
                      <a:pt x="1314" y="489"/>
                    </a:lnTo>
                    <a:lnTo>
                      <a:pt x="1314" y="498"/>
                    </a:lnTo>
                    <a:lnTo>
                      <a:pt x="1302" y="524"/>
                    </a:lnTo>
                    <a:lnTo>
                      <a:pt x="1284" y="541"/>
                    </a:lnTo>
                    <a:lnTo>
                      <a:pt x="1254" y="551"/>
                    </a:lnTo>
                    <a:lnTo>
                      <a:pt x="1236" y="559"/>
                    </a:lnTo>
                    <a:lnTo>
                      <a:pt x="1216" y="576"/>
                    </a:lnTo>
                    <a:lnTo>
                      <a:pt x="1206" y="594"/>
                    </a:lnTo>
                    <a:lnTo>
                      <a:pt x="1197" y="611"/>
                    </a:lnTo>
                    <a:lnTo>
                      <a:pt x="1158" y="619"/>
                    </a:lnTo>
                    <a:lnTo>
                      <a:pt x="1129" y="619"/>
                    </a:lnTo>
                    <a:lnTo>
                      <a:pt x="1101" y="619"/>
                    </a:lnTo>
                    <a:lnTo>
                      <a:pt x="1081" y="603"/>
                    </a:lnTo>
                    <a:lnTo>
                      <a:pt x="1072" y="594"/>
                    </a:lnTo>
                    <a:lnTo>
                      <a:pt x="1051" y="603"/>
                    </a:lnTo>
                    <a:lnTo>
                      <a:pt x="1033" y="629"/>
                    </a:lnTo>
                    <a:lnTo>
                      <a:pt x="1003" y="646"/>
                    </a:lnTo>
                    <a:lnTo>
                      <a:pt x="955" y="646"/>
                    </a:lnTo>
                    <a:lnTo>
                      <a:pt x="916" y="646"/>
                    </a:lnTo>
                    <a:lnTo>
                      <a:pt x="898" y="619"/>
                    </a:lnTo>
                    <a:lnTo>
                      <a:pt x="878" y="594"/>
                    </a:lnTo>
                    <a:lnTo>
                      <a:pt x="889" y="551"/>
                    </a:lnTo>
                    <a:lnTo>
                      <a:pt x="898" y="533"/>
                    </a:lnTo>
                    <a:lnTo>
                      <a:pt x="898" y="516"/>
                    </a:lnTo>
                    <a:lnTo>
                      <a:pt x="878" y="516"/>
                    </a:lnTo>
                    <a:lnTo>
                      <a:pt x="868" y="508"/>
                    </a:lnTo>
                    <a:lnTo>
                      <a:pt x="830" y="508"/>
                    </a:lnTo>
                    <a:lnTo>
                      <a:pt x="791" y="463"/>
                    </a:lnTo>
                    <a:lnTo>
                      <a:pt x="781" y="446"/>
                    </a:lnTo>
                    <a:lnTo>
                      <a:pt x="781" y="411"/>
                    </a:lnTo>
                    <a:lnTo>
                      <a:pt x="802" y="384"/>
                    </a:lnTo>
                    <a:lnTo>
                      <a:pt x="830" y="367"/>
                    </a:lnTo>
                    <a:lnTo>
                      <a:pt x="859" y="359"/>
                    </a:lnTo>
                    <a:lnTo>
                      <a:pt x="878" y="349"/>
                    </a:lnTo>
                    <a:lnTo>
                      <a:pt x="859" y="306"/>
                    </a:lnTo>
                    <a:lnTo>
                      <a:pt x="859" y="281"/>
                    </a:lnTo>
                    <a:lnTo>
                      <a:pt x="868" y="262"/>
                    </a:lnTo>
                    <a:lnTo>
                      <a:pt x="878" y="237"/>
                    </a:lnTo>
                    <a:lnTo>
                      <a:pt x="889" y="219"/>
                    </a:lnTo>
                    <a:lnTo>
                      <a:pt x="937" y="192"/>
                    </a:lnTo>
                    <a:lnTo>
                      <a:pt x="964" y="192"/>
                    </a:lnTo>
                    <a:lnTo>
                      <a:pt x="985" y="202"/>
                    </a:lnTo>
                    <a:lnTo>
                      <a:pt x="1033" y="227"/>
                    </a:lnTo>
                    <a:lnTo>
                      <a:pt x="1062" y="192"/>
                    </a:lnTo>
                    <a:lnTo>
                      <a:pt x="1072" y="175"/>
                    </a:lnTo>
                    <a:lnTo>
                      <a:pt x="1101" y="167"/>
                    </a:lnTo>
                    <a:lnTo>
                      <a:pt x="1129" y="167"/>
                    </a:lnTo>
                    <a:lnTo>
                      <a:pt x="1158" y="175"/>
                    </a:lnTo>
                    <a:lnTo>
                      <a:pt x="1188" y="184"/>
                    </a:lnTo>
                    <a:lnTo>
                      <a:pt x="1206" y="210"/>
                    </a:lnTo>
                    <a:lnTo>
                      <a:pt x="1216" y="227"/>
                    </a:lnTo>
                    <a:lnTo>
                      <a:pt x="1206" y="245"/>
                    </a:lnTo>
                    <a:lnTo>
                      <a:pt x="1177" y="245"/>
                    </a:lnTo>
                    <a:lnTo>
                      <a:pt x="1149" y="254"/>
                    </a:lnTo>
                    <a:lnTo>
                      <a:pt x="1129" y="271"/>
                    </a:lnTo>
                    <a:lnTo>
                      <a:pt x="1110" y="297"/>
                    </a:lnTo>
                    <a:lnTo>
                      <a:pt x="1110" y="332"/>
                    </a:lnTo>
                    <a:lnTo>
                      <a:pt x="1129" y="367"/>
                    </a:lnTo>
                    <a:lnTo>
                      <a:pt x="1140" y="384"/>
                    </a:lnTo>
                    <a:lnTo>
                      <a:pt x="1168" y="394"/>
                    </a:lnTo>
                    <a:lnTo>
                      <a:pt x="1206" y="394"/>
                    </a:lnTo>
                    <a:lnTo>
                      <a:pt x="1236" y="384"/>
                    </a:lnTo>
                    <a:lnTo>
                      <a:pt x="1275" y="367"/>
                    </a:lnTo>
                    <a:lnTo>
                      <a:pt x="1293" y="332"/>
                    </a:lnTo>
                    <a:lnTo>
                      <a:pt x="1302" y="306"/>
                    </a:lnTo>
                    <a:lnTo>
                      <a:pt x="1302" y="262"/>
                    </a:lnTo>
                    <a:lnTo>
                      <a:pt x="1293" y="210"/>
                    </a:lnTo>
                    <a:lnTo>
                      <a:pt x="1264" y="175"/>
                    </a:lnTo>
                    <a:lnTo>
                      <a:pt x="1216" y="140"/>
                    </a:lnTo>
                    <a:lnTo>
                      <a:pt x="1168" y="105"/>
                    </a:lnTo>
                    <a:lnTo>
                      <a:pt x="1101" y="97"/>
                    </a:lnTo>
                    <a:lnTo>
                      <a:pt x="1042" y="97"/>
                    </a:lnTo>
                    <a:lnTo>
                      <a:pt x="975" y="105"/>
                    </a:lnTo>
                    <a:lnTo>
                      <a:pt x="868" y="149"/>
                    </a:lnTo>
                    <a:lnTo>
                      <a:pt x="820" y="184"/>
                    </a:lnTo>
                    <a:lnTo>
                      <a:pt x="781" y="227"/>
                    </a:lnTo>
                    <a:lnTo>
                      <a:pt x="743" y="271"/>
                    </a:lnTo>
                    <a:lnTo>
                      <a:pt x="733" y="316"/>
                    </a:lnTo>
                    <a:lnTo>
                      <a:pt x="715" y="367"/>
                    </a:lnTo>
                    <a:lnTo>
                      <a:pt x="715" y="419"/>
                    </a:lnTo>
                    <a:lnTo>
                      <a:pt x="715" y="473"/>
                    </a:lnTo>
                    <a:lnTo>
                      <a:pt x="733" y="524"/>
                    </a:lnTo>
                    <a:lnTo>
                      <a:pt x="743" y="576"/>
                    </a:lnTo>
                    <a:lnTo>
                      <a:pt x="781" y="619"/>
                    </a:lnTo>
                    <a:lnTo>
                      <a:pt x="850" y="716"/>
                    </a:lnTo>
                    <a:lnTo>
                      <a:pt x="830" y="743"/>
                    </a:lnTo>
                    <a:lnTo>
                      <a:pt x="820" y="760"/>
                    </a:lnTo>
                    <a:lnTo>
                      <a:pt x="763" y="795"/>
                    </a:lnTo>
                    <a:lnTo>
                      <a:pt x="676" y="733"/>
                    </a:lnTo>
                    <a:lnTo>
                      <a:pt x="626" y="700"/>
                    </a:lnTo>
                    <a:lnTo>
                      <a:pt x="589" y="690"/>
                    </a:lnTo>
                    <a:lnTo>
                      <a:pt x="539" y="673"/>
                    </a:lnTo>
                    <a:lnTo>
                      <a:pt x="482" y="665"/>
                    </a:lnTo>
                    <a:lnTo>
                      <a:pt x="434" y="665"/>
                    </a:lnTo>
                    <a:lnTo>
                      <a:pt x="377" y="673"/>
                    </a:lnTo>
                    <a:lnTo>
                      <a:pt x="327" y="681"/>
                    </a:lnTo>
                    <a:lnTo>
                      <a:pt x="290" y="700"/>
                    </a:lnTo>
                    <a:lnTo>
                      <a:pt x="203" y="751"/>
                    </a:lnTo>
                    <a:lnTo>
                      <a:pt x="144" y="822"/>
                    </a:lnTo>
                    <a:lnTo>
                      <a:pt x="126" y="865"/>
                    </a:lnTo>
                    <a:lnTo>
                      <a:pt x="115" y="908"/>
                    </a:lnTo>
                    <a:lnTo>
                      <a:pt x="105" y="952"/>
                    </a:lnTo>
                    <a:lnTo>
                      <a:pt x="105" y="995"/>
                    </a:lnTo>
                    <a:lnTo>
                      <a:pt x="126" y="1049"/>
                    </a:lnTo>
                    <a:lnTo>
                      <a:pt x="153" y="1092"/>
                    </a:lnTo>
                    <a:lnTo>
                      <a:pt x="183" y="1135"/>
                    </a:lnTo>
                    <a:lnTo>
                      <a:pt x="231" y="1162"/>
                    </a:lnTo>
                    <a:lnTo>
                      <a:pt x="251" y="1170"/>
                    </a:lnTo>
                    <a:lnTo>
                      <a:pt x="290" y="1179"/>
                    </a:lnTo>
                    <a:lnTo>
                      <a:pt x="318" y="1170"/>
                    </a:lnTo>
                    <a:lnTo>
                      <a:pt x="338" y="1162"/>
                    </a:lnTo>
                    <a:lnTo>
                      <a:pt x="377" y="1144"/>
                    </a:lnTo>
                    <a:lnTo>
                      <a:pt x="405" y="1100"/>
                    </a:lnTo>
                    <a:lnTo>
                      <a:pt x="416" y="1084"/>
                    </a:lnTo>
                    <a:lnTo>
                      <a:pt x="416" y="1065"/>
                    </a:lnTo>
                    <a:lnTo>
                      <a:pt x="395" y="1030"/>
                    </a:lnTo>
                    <a:lnTo>
                      <a:pt x="366" y="1003"/>
                    </a:lnTo>
                    <a:lnTo>
                      <a:pt x="327" y="1003"/>
                    </a:lnTo>
                    <a:lnTo>
                      <a:pt x="290" y="1022"/>
                    </a:lnTo>
                    <a:lnTo>
                      <a:pt x="261" y="1057"/>
                    </a:lnTo>
                    <a:lnTo>
                      <a:pt x="251" y="1084"/>
                    </a:lnTo>
                    <a:lnTo>
                      <a:pt x="213" y="1065"/>
                    </a:lnTo>
                    <a:lnTo>
                      <a:pt x="192" y="1049"/>
                    </a:lnTo>
                    <a:lnTo>
                      <a:pt x="174" y="1022"/>
                    </a:lnTo>
                    <a:lnTo>
                      <a:pt x="192" y="987"/>
                    </a:lnTo>
                    <a:lnTo>
                      <a:pt x="213" y="960"/>
                    </a:lnTo>
                    <a:lnTo>
                      <a:pt x="222" y="952"/>
                    </a:lnTo>
                    <a:lnTo>
                      <a:pt x="222" y="925"/>
                    </a:lnTo>
                    <a:lnTo>
                      <a:pt x="203" y="917"/>
                    </a:lnTo>
                    <a:lnTo>
                      <a:pt x="192" y="900"/>
                    </a:lnTo>
                    <a:lnTo>
                      <a:pt x="192" y="865"/>
                    </a:lnTo>
                    <a:lnTo>
                      <a:pt x="203" y="838"/>
                    </a:lnTo>
                    <a:lnTo>
                      <a:pt x="231" y="822"/>
                    </a:lnTo>
                    <a:lnTo>
                      <a:pt x="261" y="803"/>
                    </a:lnTo>
                    <a:lnTo>
                      <a:pt x="290" y="803"/>
                    </a:lnTo>
                    <a:lnTo>
                      <a:pt x="318" y="803"/>
                    </a:lnTo>
                    <a:lnTo>
                      <a:pt x="338" y="822"/>
                    </a:lnTo>
                    <a:lnTo>
                      <a:pt x="357" y="838"/>
                    </a:lnTo>
                    <a:lnTo>
                      <a:pt x="366" y="830"/>
                    </a:lnTo>
                    <a:lnTo>
                      <a:pt x="377" y="822"/>
                    </a:lnTo>
                    <a:lnTo>
                      <a:pt x="377" y="795"/>
                    </a:lnTo>
                    <a:lnTo>
                      <a:pt x="377" y="778"/>
                    </a:lnTo>
                    <a:lnTo>
                      <a:pt x="405" y="733"/>
                    </a:lnTo>
                    <a:lnTo>
                      <a:pt x="434" y="716"/>
                    </a:lnTo>
                    <a:lnTo>
                      <a:pt x="453" y="716"/>
                    </a:lnTo>
                    <a:lnTo>
                      <a:pt x="482" y="716"/>
                    </a:lnTo>
                    <a:lnTo>
                      <a:pt x="512" y="725"/>
                    </a:lnTo>
                    <a:lnTo>
                      <a:pt x="530" y="751"/>
                    </a:lnTo>
                    <a:lnTo>
                      <a:pt x="551" y="768"/>
                    </a:lnTo>
                    <a:lnTo>
                      <a:pt x="560" y="822"/>
                    </a:lnTo>
                    <a:lnTo>
                      <a:pt x="578" y="830"/>
                    </a:lnTo>
                    <a:lnTo>
                      <a:pt x="589" y="822"/>
                    </a:lnTo>
                    <a:lnTo>
                      <a:pt x="626" y="822"/>
                    </a:lnTo>
                    <a:lnTo>
                      <a:pt x="676" y="838"/>
                    </a:lnTo>
                    <a:lnTo>
                      <a:pt x="695" y="873"/>
                    </a:lnTo>
                    <a:lnTo>
                      <a:pt x="704" y="892"/>
                    </a:lnTo>
                    <a:lnTo>
                      <a:pt x="704" y="917"/>
                    </a:lnTo>
                    <a:lnTo>
                      <a:pt x="695" y="952"/>
                    </a:lnTo>
                    <a:lnTo>
                      <a:pt x="665" y="978"/>
                    </a:lnTo>
                    <a:lnTo>
                      <a:pt x="647" y="987"/>
                    </a:lnTo>
                    <a:lnTo>
                      <a:pt x="647" y="1003"/>
                    </a:lnTo>
                    <a:lnTo>
                      <a:pt x="676" y="1022"/>
                    </a:lnTo>
                    <a:lnTo>
                      <a:pt x="695" y="1039"/>
                    </a:lnTo>
                    <a:lnTo>
                      <a:pt x="695" y="1065"/>
                    </a:lnTo>
                    <a:lnTo>
                      <a:pt x="685" y="1100"/>
                    </a:lnTo>
                    <a:lnTo>
                      <a:pt x="665" y="1127"/>
                    </a:lnTo>
                    <a:lnTo>
                      <a:pt x="647" y="1135"/>
                    </a:lnTo>
                    <a:lnTo>
                      <a:pt x="626" y="1135"/>
                    </a:lnTo>
                    <a:lnTo>
                      <a:pt x="599" y="1144"/>
                    </a:lnTo>
                    <a:lnTo>
                      <a:pt x="589" y="1162"/>
                    </a:lnTo>
                    <a:lnTo>
                      <a:pt x="578" y="1195"/>
                    </a:lnTo>
                    <a:lnTo>
                      <a:pt x="560" y="1231"/>
                    </a:lnTo>
                    <a:lnTo>
                      <a:pt x="512" y="1241"/>
                    </a:lnTo>
                    <a:lnTo>
                      <a:pt x="473" y="1241"/>
                    </a:lnTo>
                    <a:lnTo>
                      <a:pt x="443" y="1257"/>
                    </a:lnTo>
                    <a:lnTo>
                      <a:pt x="416" y="1266"/>
                    </a:lnTo>
                    <a:lnTo>
                      <a:pt x="395" y="1257"/>
                    </a:lnTo>
                    <a:lnTo>
                      <a:pt x="377" y="1241"/>
                    </a:lnTo>
                    <a:lnTo>
                      <a:pt x="357" y="1241"/>
                    </a:lnTo>
                    <a:lnTo>
                      <a:pt x="357" y="1257"/>
                    </a:lnTo>
                    <a:lnTo>
                      <a:pt x="366" y="1274"/>
                    </a:lnTo>
                    <a:lnTo>
                      <a:pt x="395" y="1292"/>
                    </a:lnTo>
                    <a:lnTo>
                      <a:pt x="425" y="1301"/>
                    </a:lnTo>
                    <a:lnTo>
                      <a:pt x="453" y="1301"/>
                    </a:lnTo>
                    <a:lnTo>
                      <a:pt x="512" y="1266"/>
                    </a:lnTo>
                    <a:lnTo>
                      <a:pt x="530" y="1266"/>
                    </a:lnTo>
                    <a:lnTo>
                      <a:pt x="560" y="1257"/>
                    </a:lnTo>
                    <a:lnTo>
                      <a:pt x="599" y="1222"/>
                    </a:lnTo>
                    <a:lnTo>
                      <a:pt x="626" y="1179"/>
                    </a:lnTo>
                    <a:lnTo>
                      <a:pt x="685" y="1152"/>
                    </a:lnTo>
                    <a:lnTo>
                      <a:pt x="715" y="1135"/>
                    </a:lnTo>
                    <a:lnTo>
                      <a:pt x="724" y="1109"/>
                    </a:lnTo>
                    <a:lnTo>
                      <a:pt x="743" y="1039"/>
                    </a:lnTo>
                    <a:lnTo>
                      <a:pt x="763" y="1003"/>
                    </a:lnTo>
                    <a:lnTo>
                      <a:pt x="772" y="995"/>
                    </a:lnTo>
                    <a:lnTo>
                      <a:pt x="791" y="987"/>
                    </a:lnTo>
                    <a:lnTo>
                      <a:pt x="802" y="995"/>
                    </a:lnTo>
                    <a:lnTo>
                      <a:pt x="802" y="1014"/>
                    </a:lnTo>
                    <a:lnTo>
                      <a:pt x="811" y="1030"/>
                    </a:lnTo>
                    <a:lnTo>
                      <a:pt x="830" y="1039"/>
                    </a:lnTo>
                    <a:lnTo>
                      <a:pt x="889" y="1022"/>
                    </a:lnTo>
                    <a:lnTo>
                      <a:pt x="927" y="1014"/>
                    </a:lnTo>
                    <a:lnTo>
                      <a:pt x="964" y="1022"/>
                    </a:lnTo>
                    <a:lnTo>
                      <a:pt x="1014" y="1057"/>
                    </a:lnTo>
                    <a:lnTo>
                      <a:pt x="1033" y="1084"/>
                    </a:lnTo>
                    <a:lnTo>
                      <a:pt x="1051" y="1109"/>
                    </a:lnTo>
                    <a:lnTo>
                      <a:pt x="1033" y="1162"/>
                    </a:lnTo>
                    <a:lnTo>
                      <a:pt x="1023" y="1187"/>
                    </a:lnTo>
                    <a:lnTo>
                      <a:pt x="1003" y="1195"/>
                    </a:lnTo>
                    <a:lnTo>
                      <a:pt x="964" y="1206"/>
                    </a:lnTo>
                    <a:lnTo>
                      <a:pt x="955" y="1195"/>
                    </a:lnTo>
                    <a:lnTo>
                      <a:pt x="937" y="1187"/>
                    </a:lnTo>
                    <a:lnTo>
                      <a:pt x="937" y="1162"/>
                    </a:lnTo>
                    <a:lnTo>
                      <a:pt x="937" y="1144"/>
                    </a:lnTo>
                    <a:lnTo>
                      <a:pt x="946" y="1135"/>
                    </a:lnTo>
                    <a:lnTo>
                      <a:pt x="955" y="1127"/>
                    </a:lnTo>
                    <a:lnTo>
                      <a:pt x="985" y="1135"/>
                    </a:lnTo>
                    <a:lnTo>
                      <a:pt x="1003" y="1135"/>
                    </a:lnTo>
                    <a:lnTo>
                      <a:pt x="1003" y="1109"/>
                    </a:lnTo>
                    <a:lnTo>
                      <a:pt x="964" y="1084"/>
                    </a:lnTo>
                    <a:lnTo>
                      <a:pt x="927" y="1065"/>
                    </a:lnTo>
                    <a:lnTo>
                      <a:pt x="859" y="1084"/>
                    </a:lnTo>
                    <a:lnTo>
                      <a:pt x="791" y="1117"/>
                    </a:lnTo>
                    <a:lnTo>
                      <a:pt x="676" y="1206"/>
                    </a:lnTo>
                    <a:lnTo>
                      <a:pt x="560" y="1292"/>
                    </a:lnTo>
                    <a:lnTo>
                      <a:pt x="491" y="1319"/>
                    </a:lnTo>
                    <a:lnTo>
                      <a:pt x="425" y="1327"/>
                    </a:lnTo>
                    <a:lnTo>
                      <a:pt x="338" y="1327"/>
                    </a:lnTo>
                    <a:lnTo>
                      <a:pt x="251" y="1309"/>
                    </a:lnTo>
                    <a:lnTo>
                      <a:pt x="192" y="1266"/>
                    </a:lnTo>
                    <a:lnTo>
                      <a:pt x="153" y="1241"/>
                    </a:lnTo>
                    <a:lnTo>
                      <a:pt x="135" y="1206"/>
                    </a:lnTo>
                    <a:lnTo>
                      <a:pt x="105" y="1152"/>
                    </a:lnTo>
                    <a:lnTo>
                      <a:pt x="87" y="1092"/>
                    </a:lnTo>
                    <a:lnTo>
                      <a:pt x="78" y="1084"/>
                    </a:lnTo>
                    <a:lnTo>
                      <a:pt x="67" y="1084"/>
                    </a:lnTo>
                    <a:lnTo>
                      <a:pt x="57" y="1117"/>
                    </a:lnTo>
                    <a:lnTo>
                      <a:pt x="67" y="1144"/>
                    </a:lnTo>
                    <a:lnTo>
                      <a:pt x="87" y="1195"/>
                    </a:lnTo>
                    <a:lnTo>
                      <a:pt x="126" y="1274"/>
                    </a:lnTo>
                    <a:lnTo>
                      <a:pt x="174" y="1344"/>
                    </a:lnTo>
                    <a:lnTo>
                      <a:pt x="261" y="1493"/>
                    </a:lnTo>
                    <a:lnTo>
                      <a:pt x="279" y="1554"/>
                    </a:lnTo>
                    <a:lnTo>
                      <a:pt x="290" y="1615"/>
                    </a:lnTo>
                    <a:lnTo>
                      <a:pt x="279" y="1685"/>
                    </a:lnTo>
                    <a:lnTo>
                      <a:pt x="251" y="1746"/>
                    </a:lnTo>
                    <a:lnTo>
                      <a:pt x="240" y="1772"/>
                    </a:lnTo>
                    <a:lnTo>
                      <a:pt x="135" y="1877"/>
                    </a:lnTo>
                    <a:lnTo>
                      <a:pt x="105" y="1912"/>
                    </a:lnTo>
                    <a:lnTo>
                      <a:pt x="96" y="1938"/>
                    </a:lnTo>
                    <a:lnTo>
                      <a:pt x="96" y="1982"/>
                    </a:lnTo>
                    <a:lnTo>
                      <a:pt x="105" y="2017"/>
                    </a:lnTo>
                    <a:lnTo>
                      <a:pt x="126" y="2034"/>
                    </a:lnTo>
                    <a:lnTo>
                      <a:pt x="153" y="2052"/>
                    </a:lnTo>
                    <a:lnTo>
                      <a:pt x="192" y="2034"/>
                    </a:lnTo>
                    <a:lnTo>
                      <a:pt x="203" y="2025"/>
                    </a:lnTo>
                    <a:lnTo>
                      <a:pt x="213" y="2009"/>
                    </a:lnTo>
                    <a:lnTo>
                      <a:pt x="203" y="1999"/>
                    </a:lnTo>
                    <a:lnTo>
                      <a:pt x="192" y="1999"/>
                    </a:lnTo>
                    <a:lnTo>
                      <a:pt x="174" y="1999"/>
                    </a:lnTo>
                    <a:lnTo>
                      <a:pt x="153" y="1999"/>
                    </a:lnTo>
                    <a:lnTo>
                      <a:pt x="135" y="1974"/>
                    </a:lnTo>
                    <a:lnTo>
                      <a:pt x="144" y="1947"/>
                    </a:lnTo>
                    <a:lnTo>
                      <a:pt x="153" y="1938"/>
                    </a:lnTo>
                    <a:lnTo>
                      <a:pt x="174" y="1938"/>
                    </a:lnTo>
                    <a:lnTo>
                      <a:pt x="203" y="1938"/>
                    </a:lnTo>
                    <a:lnTo>
                      <a:pt x="222" y="1955"/>
                    </a:lnTo>
                    <a:lnTo>
                      <a:pt x="240" y="1990"/>
                    </a:lnTo>
                    <a:lnTo>
                      <a:pt x="240" y="2017"/>
                    </a:lnTo>
                    <a:lnTo>
                      <a:pt x="222" y="2042"/>
                    </a:lnTo>
                    <a:lnTo>
                      <a:pt x="203" y="2060"/>
                    </a:lnTo>
                    <a:lnTo>
                      <a:pt x="174" y="2069"/>
                    </a:lnTo>
                    <a:lnTo>
                      <a:pt x="135" y="2069"/>
                    </a:lnTo>
                    <a:lnTo>
                      <a:pt x="105" y="2060"/>
                    </a:lnTo>
                    <a:lnTo>
                      <a:pt x="57" y="2034"/>
                    </a:lnTo>
                    <a:lnTo>
                      <a:pt x="28" y="1990"/>
                    </a:lnTo>
                    <a:lnTo>
                      <a:pt x="19" y="1938"/>
                    </a:lnTo>
                    <a:lnTo>
                      <a:pt x="48" y="1895"/>
                    </a:lnTo>
                    <a:lnTo>
                      <a:pt x="78" y="1850"/>
                    </a:lnTo>
                    <a:lnTo>
                      <a:pt x="126" y="1817"/>
                    </a:lnTo>
                    <a:lnTo>
                      <a:pt x="174" y="1782"/>
                    </a:lnTo>
                    <a:lnTo>
                      <a:pt x="174" y="1772"/>
                    </a:lnTo>
                    <a:lnTo>
                      <a:pt x="174" y="1763"/>
                    </a:lnTo>
                    <a:lnTo>
                      <a:pt x="115" y="1772"/>
                    </a:lnTo>
                    <a:lnTo>
                      <a:pt x="87" y="1772"/>
                    </a:lnTo>
                    <a:lnTo>
                      <a:pt x="67" y="1763"/>
                    </a:lnTo>
                    <a:lnTo>
                      <a:pt x="39" y="1738"/>
                    </a:lnTo>
                    <a:lnTo>
                      <a:pt x="19" y="1711"/>
                    </a:lnTo>
                    <a:lnTo>
                      <a:pt x="0" y="1676"/>
                    </a:lnTo>
                    <a:lnTo>
                      <a:pt x="0" y="1641"/>
                    </a:lnTo>
                    <a:lnTo>
                      <a:pt x="19" y="1571"/>
                    </a:lnTo>
                    <a:lnTo>
                      <a:pt x="57" y="1519"/>
                    </a:lnTo>
                    <a:lnTo>
                      <a:pt x="87" y="1458"/>
                    </a:lnTo>
                    <a:lnTo>
                      <a:pt x="96" y="1423"/>
                    </a:lnTo>
                    <a:lnTo>
                      <a:pt x="96" y="1388"/>
                    </a:lnTo>
                    <a:lnTo>
                      <a:pt x="135" y="1441"/>
                    </a:lnTo>
                    <a:lnTo>
                      <a:pt x="164" y="1493"/>
                    </a:lnTo>
                    <a:lnTo>
                      <a:pt x="183" y="1554"/>
                    </a:lnTo>
                    <a:lnTo>
                      <a:pt x="192" y="1606"/>
                    </a:lnTo>
                    <a:lnTo>
                      <a:pt x="144" y="1598"/>
                    </a:lnTo>
                    <a:lnTo>
                      <a:pt x="115" y="1598"/>
                    </a:lnTo>
                    <a:lnTo>
                      <a:pt x="96" y="1606"/>
                    </a:lnTo>
                    <a:lnTo>
                      <a:pt x="78" y="1625"/>
                    </a:lnTo>
                    <a:lnTo>
                      <a:pt x="67" y="1650"/>
                    </a:lnTo>
                    <a:lnTo>
                      <a:pt x="67" y="1668"/>
                    </a:lnTo>
                    <a:lnTo>
                      <a:pt x="78" y="1693"/>
                    </a:lnTo>
                    <a:lnTo>
                      <a:pt x="105" y="1728"/>
                    </a:lnTo>
                    <a:lnTo>
                      <a:pt x="135" y="1746"/>
                    </a:lnTo>
                    <a:lnTo>
                      <a:pt x="164" y="1746"/>
                    </a:lnTo>
                    <a:lnTo>
                      <a:pt x="192" y="1738"/>
                    </a:lnTo>
                    <a:lnTo>
                      <a:pt x="222" y="1703"/>
                    </a:lnTo>
                    <a:lnTo>
                      <a:pt x="240" y="1668"/>
                    </a:lnTo>
                    <a:lnTo>
                      <a:pt x="251" y="1625"/>
                    </a:lnTo>
                    <a:lnTo>
                      <a:pt x="251" y="1590"/>
                    </a:lnTo>
                    <a:lnTo>
                      <a:pt x="240" y="1546"/>
                    </a:lnTo>
                    <a:lnTo>
                      <a:pt x="203" y="1466"/>
                    </a:lnTo>
                    <a:lnTo>
                      <a:pt x="174" y="1398"/>
                    </a:lnTo>
                    <a:lnTo>
                      <a:pt x="105" y="1301"/>
                    </a:lnTo>
                    <a:lnTo>
                      <a:pt x="48" y="1195"/>
                    </a:lnTo>
                    <a:lnTo>
                      <a:pt x="19" y="1084"/>
                    </a:lnTo>
                    <a:lnTo>
                      <a:pt x="9" y="970"/>
                    </a:lnTo>
                    <a:lnTo>
                      <a:pt x="19" y="900"/>
                    </a:lnTo>
                    <a:lnTo>
                      <a:pt x="48" y="838"/>
                    </a:lnTo>
                    <a:lnTo>
                      <a:pt x="87" y="778"/>
                    </a:lnTo>
                    <a:lnTo>
                      <a:pt x="135" y="733"/>
                    </a:lnTo>
                    <a:lnTo>
                      <a:pt x="222" y="681"/>
                    </a:lnTo>
                    <a:lnTo>
                      <a:pt x="222" y="673"/>
                    </a:lnTo>
                    <a:lnTo>
                      <a:pt x="213" y="665"/>
                    </a:lnTo>
                    <a:lnTo>
                      <a:pt x="192" y="665"/>
                    </a:lnTo>
                    <a:lnTo>
                      <a:pt x="164" y="665"/>
                    </a:lnTo>
                    <a:lnTo>
                      <a:pt x="135" y="665"/>
                    </a:lnTo>
                    <a:lnTo>
                      <a:pt x="96" y="655"/>
                    </a:lnTo>
                    <a:lnTo>
                      <a:pt x="57" y="629"/>
                    </a:lnTo>
                    <a:lnTo>
                      <a:pt x="28" y="594"/>
                    </a:lnTo>
                    <a:lnTo>
                      <a:pt x="19" y="559"/>
                    </a:lnTo>
                    <a:lnTo>
                      <a:pt x="0" y="498"/>
                    </a:lnTo>
                    <a:lnTo>
                      <a:pt x="9" y="481"/>
                    </a:lnTo>
                    <a:lnTo>
                      <a:pt x="28" y="454"/>
                    </a:lnTo>
                    <a:lnTo>
                      <a:pt x="48" y="427"/>
                    </a:lnTo>
                    <a:lnTo>
                      <a:pt x="78" y="411"/>
                    </a:lnTo>
                    <a:lnTo>
                      <a:pt x="144" y="394"/>
                    </a:lnTo>
                    <a:lnTo>
                      <a:pt x="203" y="402"/>
                    </a:lnTo>
                    <a:lnTo>
                      <a:pt x="240" y="427"/>
                    </a:lnTo>
                    <a:lnTo>
                      <a:pt x="261" y="473"/>
                    </a:lnTo>
                    <a:lnTo>
                      <a:pt x="251" y="516"/>
                    </a:lnTo>
                    <a:lnTo>
                      <a:pt x="231" y="551"/>
                    </a:lnTo>
                    <a:lnTo>
                      <a:pt x="222" y="508"/>
                    </a:lnTo>
                    <a:lnTo>
                      <a:pt x="222" y="489"/>
                    </a:lnTo>
                    <a:lnTo>
                      <a:pt x="203" y="473"/>
                    </a:lnTo>
                    <a:lnTo>
                      <a:pt x="192" y="463"/>
                    </a:lnTo>
                    <a:lnTo>
                      <a:pt x="174" y="463"/>
                    </a:lnTo>
                    <a:lnTo>
                      <a:pt x="135" y="473"/>
                    </a:lnTo>
                    <a:lnTo>
                      <a:pt x="105" y="498"/>
                    </a:lnTo>
                    <a:lnTo>
                      <a:pt x="96" y="533"/>
                    </a:lnTo>
                    <a:lnTo>
                      <a:pt x="115" y="568"/>
                    </a:lnTo>
                    <a:lnTo>
                      <a:pt x="135" y="594"/>
                    </a:lnTo>
                    <a:lnTo>
                      <a:pt x="192" y="611"/>
                    </a:lnTo>
                    <a:lnTo>
                      <a:pt x="240" y="619"/>
                    </a:lnTo>
                    <a:lnTo>
                      <a:pt x="347" y="619"/>
                    </a:lnTo>
                    <a:lnTo>
                      <a:pt x="453" y="611"/>
                    </a:lnTo>
                    <a:lnTo>
                      <a:pt x="503" y="619"/>
                    </a:lnTo>
                    <a:lnTo>
                      <a:pt x="551" y="629"/>
                    </a:lnTo>
                    <a:lnTo>
                      <a:pt x="665" y="690"/>
                    </a:lnTo>
                    <a:lnTo>
                      <a:pt x="763" y="751"/>
                    </a:lnTo>
                    <a:lnTo>
                      <a:pt x="781" y="743"/>
                    </a:lnTo>
                    <a:lnTo>
                      <a:pt x="791" y="725"/>
                    </a:lnTo>
                    <a:lnTo>
                      <a:pt x="743" y="646"/>
                    </a:lnTo>
                    <a:lnTo>
                      <a:pt x="695" y="568"/>
                    </a:lnTo>
                    <a:lnTo>
                      <a:pt x="676" y="473"/>
                    </a:lnTo>
                    <a:lnTo>
                      <a:pt x="665" y="384"/>
                    </a:lnTo>
                    <a:lnTo>
                      <a:pt x="656" y="227"/>
                    </a:lnTo>
                    <a:lnTo>
                      <a:pt x="647" y="192"/>
                    </a:lnTo>
                    <a:lnTo>
                      <a:pt x="626" y="167"/>
                    </a:lnTo>
                    <a:lnTo>
                      <a:pt x="608" y="132"/>
                    </a:lnTo>
                    <a:lnTo>
                      <a:pt x="560" y="124"/>
                    </a:lnTo>
                    <a:lnTo>
                      <a:pt x="530" y="124"/>
                    </a:lnTo>
                    <a:lnTo>
                      <a:pt x="491" y="140"/>
                    </a:lnTo>
                    <a:lnTo>
                      <a:pt x="473" y="167"/>
                    </a:lnTo>
                    <a:lnTo>
                      <a:pt x="473" y="192"/>
                    </a:lnTo>
                    <a:lnTo>
                      <a:pt x="473" y="210"/>
                    </a:lnTo>
                    <a:lnTo>
                      <a:pt x="491" y="227"/>
                    </a:lnTo>
                    <a:lnTo>
                      <a:pt x="530" y="245"/>
                    </a:lnTo>
                    <a:lnTo>
                      <a:pt x="589" y="227"/>
                    </a:lnTo>
                    <a:lnTo>
                      <a:pt x="578" y="254"/>
                    </a:lnTo>
                    <a:lnTo>
                      <a:pt x="551" y="271"/>
                    </a:lnTo>
                    <a:lnTo>
                      <a:pt x="530" y="281"/>
                    </a:lnTo>
                    <a:lnTo>
                      <a:pt x="512" y="281"/>
                    </a:lnTo>
                    <a:lnTo>
                      <a:pt x="453" y="271"/>
                    </a:lnTo>
                    <a:lnTo>
                      <a:pt x="425" y="237"/>
                    </a:lnTo>
                    <a:lnTo>
                      <a:pt x="405" y="192"/>
                    </a:lnTo>
                    <a:lnTo>
                      <a:pt x="405" y="149"/>
                    </a:lnTo>
                    <a:lnTo>
                      <a:pt x="425" y="105"/>
                    </a:lnTo>
                    <a:lnTo>
                      <a:pt x="453" y="79"/>
                    </a:lnTo>
                    <a:lnTo>
                      <a:pt x="491" y="45"/>
                    </a:lnTo>
                    <a:lnTo>
                      <a:pt x="530" y="35"/>
                    </a:lnTo>
                    <a:lnTo>
                      <a:pt x="578" y="27"/>
                    </a:lnTo>
                    <a:lnTo>
                      <a:pt x="617" y="35"/>
                    </a:lnTo>
                    <a:lnTo>
                      <a:pt x="665" y="53"/>
                    </a:lnTo>
                    <a:lnTo>
                      <a:pt x="695" y="89"/>
                    </a:lnTo>
                    <a:lnTo>
                      <a:pt x="715" y="124"/>
                    </a:lnTo>
                    <a:lnTo>
                      <a:pt x="715" y="149"/>
                    </a:lnTo>
                    <a:lnTo>
                      <a:pt x="715" y="184"/>
                    </a:lnTo>
                    <a:lnTo>
                      <a:pt x="695" y="227"/>
                    </a:lnTo>
                    <a:lnTo>
                      <a:pt x="704" y="245"/>
                    </a:lnTo>
                    <a:lnTo>
                      <a:pt x="715" y="245"/>
                    </a:lnTo>
                    <a:lnTo>
                      <a:pt x="733" y="227"/>
                    </a:lnTo>
                    <a:lnTo>
                      <a:pt x="743" y="202"/>
                    </a:lnTo>
                    <a:lnTo>
                      <a:pt x="763" y="175"/>
                    </a:lnTo>
                    <a:lnTo>
                      <a:pt x="772" y="149"/>
                    </a:lnTo>
                    <a:lnTo>
                      <a:pt x="820" y="105"/>
                    </a:lnTo>
                    <a:lnTo>
                      <a:pt x="868" y="79"/>
                    </a:lnTo>
                    <a:lnTo>
                      <a:pt x="916" y="53"/>
                    </a:lnTo>
                    <a:lnTo>
                      <a:pt x="964" y="35"/>
                    </a:lnTo>
                    <a:lnTo>
                      <a:pt x="1014" y="18"/>
                    </a:lnTo>
                    <a:lnTo>
                      <a:pt x="1081" y="10"/>
                    </a:lnTo>
                    <a:lnTo>
                      <a:pt x="1129" y="10"/>
                    </a:lnTo>
                    <a:lnTo>
                      <a:pt x="1197" y="18"/>
                    </a:lnTo>
                    <a:lnTo>
                      <a:pt x="1350" y="70"/>
                    </a:lnTo>
                    <a:lnTo>
                      <a:pt x="1506" y="132"/>
                    </a:lnTo>
                    <a:lnTo>
                      <a:pt x="1652" y="210"/>
                    </a:lnTo>
                    <a:lnTo>
                      <a:pt x="1727" y="227"/>
                    </a:lnTo>
                    <a:lnTo>
                      <a:pt x="1775" y="227"/>
                    </a:lnTo>
                    <a:lnTo>
                      <a:pt x="1825" y="210"/>
                    </a:lnTo>
                    <a:lnTo>
                      <a:pt x="1864" y="184"/>
                    </a:lnTo>
                    <a:lnTo>
                      <a:pt x="1873" y="157"/>
                    </a:lnTo>
                    <a:lnTo>
                      <a:pt x="1873" y="132"/>
                    </a:lnTo>
                    <a:lnTo>
                      <a:pt x="1864" y="97"/>
                    </a:lnTo>
                    <a:lnTo>
                      <a:pt x="1853" y="89"/>
                    </a:lnTo>
                    <a:lnTo>
                      <a:pt x="1834" y="79"/>
                    </a:lnTo>
                    <a:lnTo>
                      <a:pt x="1814" y="70"/>
                    </a:lnTo>
                    <a:lnTo>
                      <a:pt x="1796" y="70"/>
                    </a:lnTo>
                    <a:lnTo>
                      <a:pt x="1748" y="89"/>
                    </a:lnTo>
                    <a:lnTo>
                      <a:pt x="1738" y="105"/>
                    </a:lnTo>
                    <a:lnTo>
                      <a:pt x="1727" y="124"/>
                    </a:lnTo>
                    <a:lnTo>
                      <a:pt x="1727" y="157"/>
                    </a:lnTo>
                    <a:lnTo>
                      <a:pt x="1738" y="175"/>
                    </a:lnTo>
                    <a:lnTo>
                      <a:pt x="1679" y="167"/>
                    </a:lnTo>
                    <a:lnTo>
                      <a:pt x="1613" y="149"/>
                    </a:lnTo>
                    <a:lnTo>
                      <a:pt x="1506" y="89"/>
                    </a:lnTo>
                    <a:lnTo>
                      <a:pt x="1544" y="89"/>
                    </a:lnTo>
                    <a:lnTo>
                      <a:pt x="1574" y="79"/>
                    </a:lnTo>
                    <a:lnTo>
                      <a:pt x="1640" y="53"/>
                    </a:lnTo>
                    <a:lnTo>
                      <a:pt x="1709" y="27"/>
                    </a:lnTo>
                    <a:lnTo>
                      <a:pt x="1786" y="0"/>
                    </a:lnTo>
                    <a:lnTo>
                      <a:pt x="1814" y="10"/>
                    </a:lnTo>
                    <a:lnTo>
                      <a:pt x="1844" y="10"/>
                    </a:lnTo>
                    <a:lnTo>
                      <a:pt x="1892" y="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Freeform 248">
                <a:extLst>
                  <a:ext uri="{FF2B5EF4-FFF2-40B4-BE49-F238E27FC236}">
                    <a16:creationId xmlns:a16="http://schemas.microsoft.com/office/drawing/2014/main" id="{A60F2011-9773-4E39-BAF9-D2431C1B3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04"/>
                <a:ext cx="662" cy="129"/>
              </a:xfrm>
              <a:custGeom>
                <a:avLst/>
                <a:gdLst>
                  <a:gd name="T0" fmla="*/ 0 w 2223"/>
                  <a:gd name="T1" fmla="*/ 0 h 795"/>
                  <a:gd name="T2" fmla="*/ 0 w 2223"/>
                  <a:gd name="T3" fmla="*/ 0 h 795"/>
                  <a:gd name="T4" fmla="*/ 0 w 2223"/>
                  <a:gd name="T5" fmla="*/ 0 h 795"/>
                  <a:gd name="T6" fmla="*/ 0 w 2223"/>
                  <a:gd name="T7" fmla="*/ 0 h 795"/>
                  <a:gd name="T8" fmla="*/ 0 w 2223"/>
                  <a:gd name="T9" fmla="*/ 0 h 795"/>
                  <a:gd name="T10" fmla="*/ 0 w 2223"/>
                  <a:gd name="T11" fmla="*/ 0 h 795"/>
                  <a:gd name="T12" fmla="*/ 0 w 2223"/>
                  <a:gd name="T13" fmla="*/ 0 h 795"/>
                  <a:gd name="T14" fmla="*/ 0 w 2223"/>
                  <a:gd name="T15" fmla="*/ 0 h 795"/>
                  <a:gd name="T16" fmla="*/ 0 w 2223"/>
                  <a:gd name="T17" fmla="*/ 0 h 795"/>
                  <a:gd name="T18" fmla="*/ 0 w 2223"/>
                  <a:gd name="T19" fmla="*/ 0 h 795"/>
                  <a:gd name="T20" fmla="*/ 0 w 2223"/>
                  <a:gd name="T21" fmla="*/ 0 h 795"/>
                  <a:gd name="T22" fmla="*/ 0 w 2223"/>
                  <a:gd name="T23" fmla="*/ 0 h 795"/>
                  <a:gd name="T24" fmla="*/ 0 w 2223"/>
                  <a:gd name="T25" fmla="*/ 0 h 795"/>
                  <a:gd name="T26" fmla="*/ 0 w 2223"/>
                  <a:gd name="T27" fmla="*/ 0 h 795"/>
                  <a:gd name="T28" fmla="*/ 0 w 2223"/>
                  <a:gd name="T29" fmla="*/ 0 h 795"/>
                  <a:gd name="T30" fmla="*/ 0 w 2223"/>
                  <a:gd name="T31" fmla="*/ 0 h 795"/>
                  <a:gd name="T32" fmla="*/ 0 w 2223"/>
                  <a:gd name="T33" fmla="*/ 0 h 795"/>
                  <a:gd name="T34" fmla="*/ 0 w 2223"/>
                  <a:gd name="T35" fmla="*/ 0 h 795"/>
                  <a:gd name="T36" fmla="*/ 0 w 2223"/>
                  <a:gd name="T37" fmla="*/ 0 h 795"/>
                  <a:gd name="T38" fmla="*/ 0 w 2223"/>
                  <a:gd name="T39" fmla="*/ 0 h 795"/>
                  <a:gd name="T40" fmla="*/ 0 w 2223"/>
                  <a:gd name="T41" fmla="*/ 0 h 795"/>
                  <a:gd name="T42" fmla="*/ 0 w 2223"/>
                  <a:gd name="T43" fmla="*/ 0 h 795"/>
                  <a:gd name="T44" fmla="*/ 0 w 2223"/>
                  <a:gd name="T45" fmla="*/ 0 h 795"/>
                  <a:gd name="T46" fmla="*/ 0 w 2223"/>
                  <a:gd name="T47" fmla="*/ 0 h 795"/>
                  <a:gd name="T48" fmla="*/ 0 w 2223"/>
                  <a:gd name="T49" fmla="*/ 0 h 795"/>
                  <a:gd name="T50" fmla="*/ 0 w 2223"/>
                  <a:gd name="T51" fmla="*/ 0 h 795"/>
                  <a:gd name="T52" fmla="*/ 0 w 2223"/>
                  <a:gd name="T53" fmla="*/ 0 h 795"/>
                  <a:gd name="T54" fmla="*/ 0 w 2223"/>
                  <a:gd name="T55" fmla="*/ 0 h 795"/>
                  <a:gd name="T56" fmla="*/ 0 w 2223"/>
                  <a:gd name="T57" fmla="*/ 0 h 795"/>
                  <a:gd name="T58" fmla="*/ 0 w 2223"/>
                  <a:gd name="T59" fmla="*/ 0 h 795"/>
                  <a:gd name="T60" fmla="*/ 0 w 2223"/>
                  <a:gd name="T61" fmla="*/ 0 h 795"/>
                  <a:gd name="T62" fmla="*/ 0 w 2223"/>
                  <a:gd name="T63" fmla="*/ 0 h 795"/>
                  <a:gd name="T64" fmla="*/ 0 w 2223"/>
                  <a:gd name="T65" fmla="*/ 0 h 795"/>
                  <a:gd name="T66" fmla="*/ 0 w 2223"/>
                  <a:gd name="T67" fmla="*/ 0 h 795"/>
                  <a:gd name="T68" fmla="*/ 0 w 2223"/>
                  <a:gd name="T69" fmla="*/ 0 h 795"/>
                  <a:gd name="T70" fmla="*/ 0 w 2223"/>
                  <a:gd name="T71" fmla="*/ 0 h 7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23" h="795">
                    <a:moveTo>
                      <a:pt x="2184" y="8"/>
                    </a:moveTo>
                    <a:lnTo>
                      <a:pt x="2223" y="35"/>
                    </a:lnTo>
                    <a:lnTo>
                      <a:pt x="1972" y="35"/>
                    </a:lnTo>
                    <a:lnTo>
                      <a:pt x="1179" y="35"/>
                    </a:lnTo>
                    <a:lnTo>
                      <a:pt x="1063" y="35"/>
                    </a:lnTo>
                    <a:lnTo>
                      <a:pt x="1053" y="52"/>
                    </a:lnTo>
                    <a:lnTo>
                      <a:pt x="1053" y="235"/>
                    </a:lnTo>
                    <a:lnTo>
                      <a:pt x="1044" y="244"/>
                    </a:lnTo>
                    <a:lnTo>
                      <a:pt x="811" y="244"/>
                    </a:lnTo>
                    <a:lnTo>
                      <a:pt x="697" y="262"/>
                    </a:lnTo>
                    <a:lnTo>
                      <a:pt x="590" y="279"/>
                    </a:lnTo>
                    <a:lnTo>
                      <a:pt x="484" y="305"/>
                    </a:lnTo>
                    <a:lnTo>
                      <a:pt x="387" y="349"/>
                    </a:lnTo>
                    <a:lnTo>
                      <a:pt x="290" y="400"/>
                    </a:lnTo>
                    <a:lnTo>
                      <a:pt x="204" y="471"/>
                    </a:lnTo>
                    <a:lnTo>
                      <a:pt x="137" y="549"/>
                    </a:lnTo>
                    <a:lnTo>
                      <a:pt x="87" y="628"/>
                    </a:lnTo>
                    <a:lnTo>
                      <a:pt x="12" y="795"/>
                    </a:lnTo>
                    <a:lnTo>
                      <a:pt x="0" y="776"/>
                    </a:lnTo>
                    <a:lnTo>
                      <a:pt x="0" y="751"/>
                    </a:lnTo>
                    <a:lnTo>
                      <a:pt x="12" y="706"/>
                    </a:lnTo>
                    <a:lnTo>
                      <a:pt x="39" y="638"/>
                    </a:lnTo>
                    <a:lnTo>
                      <a:pt x="87" y="567"/>
                    </a:lnTo>
                    <a:lnTo>
                      <a:pt x="137" y="497"/>
                    </a:lnTo>
                    <a:lnTo>
                      <a:pt x="194" y="436"/>
                    </a:lnTo>
                    <a:lnTo>
                      <a:pt x="261" y="384"/>
                    </a:lnTo>
                    <a:lnTo>
                      <a:pt x="338" y="340"/>
                    </a:lnTo>
                    <a:lnTo>
                      <a:pt x="416" y="297"/>
                    </a:lnTo>
                    <a:lnTo>
                      <a:pt x="494" y="270"/>
                    </a:lnTo>
                    <a:lnTo>
                      <a:pt x="649" y="235"/>
                    </a:lnTo>
                    <a:lnTo>
                      <a:pt x="715" y="227"/>
                    </a:lnTo>
                    <a:lnTo>
                      <a:pt x="793" y="218"/>
                    </a:lnTo>
                    <a:lnTo>
                      <a:pt x="1005" y="210"/>
                    </a:lnTo>
                    <a:lnTo>
                      <a:pt x="1015" y="192"/>
                    </a:lnTo>
                    <a:lnTo>
                      <a:pt x="1015" y="0"/>
                    </a:lnTo>
                    <a:lnTo>
                      <a:pt x="2184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Freeform 249">
                <a:extLst>
                  <a:ext uri="{FF2B5EF4-FFF2-40B4-BE49-F238E27FC236}">
                    <a16:creationId xmlns:a16="http://schemas.microsoft.com/office/drawing/2014/main" id="{94E64F1E-9A61-4DE5-8483-934D6FB73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" y="110"/>
                <a:ext cx="14" cy="1"/>
              </a:xfrm>
              <a:custGeom>
                <a:avLst/>
                <a:gdLst>
                  <a:gd name="T0" fmla="*/ 0 w 48"/>
                  <a:gd name="T1" fmla="*/ 0 h 8"/>
                  <a:gd name="T2" fmla="*/ 0 w 48"/>
                  <a:gd name="T3" fmla="*/ 0 h 8"/>
                  <a:gd name="T4" fmla="*/ 0 w 48"/>
                  <a:gd name="T5" fmla="*/ 0 h 8"/>
                  <a:gd name="T6" fmla="*/ 0 w 48"/>
                  <a:gd name="T7" fmla="*/ 0 h 8"/>
                  <a:gd name="T8" fmla="*/ 0 w 48"/>
                  <a:gd name="T9" fmla="*/ 0 h 8"/>
                  <a:gd name="T10" fmla="*/ 0 w 48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lnTo>
                      <a:pt x="19" y="8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4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Freeform 250">
                <a:extLst>
                  <a:ext uri="{FF2B5EF4-FFF2-40B4-BE49-F238E27FC236}">
                    <a16:creationId xmlns:a16="http://schemas.microsoft.com/office/drawing/2014/main" id="{A940FDD9-C085-4A47-9E63-B513D841C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14"/>
                <a:ext cx="683" cy="161"/>
              </a:xfrm>
              <a:custGeom>
                <a:avLst/>
                <a:gdLst>
                  <a:gd name="T0" fmla="*/ 0 w 2289"/>
                  <a:gd name="T1" fmla="*/ 0 h 995"/>
                  <a:gd name="T2" fmla="*/ 0 w 2289"/>
                  <a:gd name="T3" fmla="*/ 0 h 995"/>
                  <a:gd name="T4" fmla="*/ 0 w 2289"/>
                  <a:gd name="T5" fmla="*/ 0 h 995"/>
                  <a:gd name="T6" fmla="*/ 0 w 2289"/>
                  <a:gd name="T7" fmla="*/ 0 h 995"/>
                  <a:gd name="T8" fmla="*/ 0 w 2289"/>
                  <a:gd name="T9" fmla="*/ 0 h 995"/>
                  <a:gd name="T10" fmla="*/ 0 w 2289"/>
                  <a:gd name="T11" fmla="*/ 0 h 995"/>
                  <a:gd name="T12" fmla="*/ 0 w 2289"/>
                  <a:gd name="T13" fmla="*/ 0 h 995"/>
                  <a:gd name="T14" fmla="*/ 0 w 2289"/>
                  <a:gd name="T15" fmla="*/ 0 h 995"/>
                  <a:gd name="T16" fmla="*/ 0 w 2289"/>
                  <a:gd name="T17" fmla="*/ 0 h 995"/>
                  <a:gd name="T18" fmla="*/ 0 w 2289"/>
                  <a:gd name="T19" fmla="*/ 0 h 995"/>
                  <a:gd name="T20" fmla="*/ 0 w 2289"/>
                  <a:gd name="T21" fmla="*/ 0 h 995"/>
                  <a:gd name="T22" fmla="*/ 0 w 2289"/>
                  <a:gd name="T23" fmla="*/ 0 h 995"/>
                  <a:gd name="T24" fmla="*/ 0 w 2289"/>
                  <a:gd name="T25" fmla="*/ 0 h 995"/>
                  <a:gd name="T26" fmla="*/ 0 w 2289"/>
                  <a:gd name="T27" fmla="*/ 0 h 995"/>
                  <a:gd name="T28" fmla="*/ 0 w 2289"/>
                  <a:gd name="T29" fmla="*/ 0 h 995"/>
                  <a:gd name="T30" fmla="*/ 0 w 2289"/>
                  <a:gd name="T31" fmla="*/ 0 h 995"/>
                  <a:gd name="T32" fmla="*/ 0 w 2289"/>
                  <a:gd name="T33" fmla="*/ 0 h 995"/>
                  <a:gd name="T34" fmla="*/ 0 w 2289"/>
                  <a:gd name="T35" fmla="*/ 0 h 995"/>
                  <a:gd name="T36" fmla="*/ 0 w 2289"/>
                  <a:gd name="T37" fmla="*/ 0 h 995"/>
                  <a:gd name="T38" fmla="*/ 0 w 2289"/>
                  <a:gd name="T39" fmla="*/ 0 h 995"/>
                  <a:gd name="T40" fmla="*/ 0 w 2289"/>
                  <a:gd name="T41" fmla="*/ 0 h 995"/>
                  <a:gd name="T42" fmla="*/ 0 w 2289"/>
                  <a:gd name="T43" fmla="*/ 0 h 995"/>
                  <a:gd name="T44" fmla="*/ 0 w 2289"/>
                  <a:gd name="T45" fmla="*/ 0 h 995"/>
                  <a:gd name="T46" fmla="*/ 0 w 2289"/>
                  <a:gd name="T47" fmla="*/ 0 h 995"/>
                  <a:gd name="T48" fmla="*/ 0 w 2289"/>
                  <a:gd name="T49" fmla="*/ 0 h 995"/>
                  <a:gd name="T50" fmla="*/ 0 w 2289"/>
                  <a:gd name="T51" fmla="*/ 0 h 995"/>
                  <a:gd name="T52" fmla="*/ 0 w 2289"/>
                  <a:gd name="T53" fmla="*/ 0 h 995"/>
                  <a:gd name="T54" fmla="*/ 0 w 2289"/>
                  <a:gd name="T55" fmla="*/ 0 h 995"/>
                  <a:gd name="T56" fmla="*/ 0 w 2289"/>
                  <a:gd name="T57" fmla="*/ 0 h 995"/>
                  <a:gd name="T58" fmla="*/ 0 w 2289"/>
                  <a:gd name="T59" fmla="*/ 0 h 995"/>
                  <a:gd name="T60" fmla="*/ 0 w 2289"/>
                  <a:gd name="T61" fmla="*/ 0 h 995"/>
                  <a:gd name="T62" fmla="*/ 0 w 2289"/>
                  <a:gd name="T63" fmla="*/ 0 h 995"/>
                  <a:gd name="T64" fmla="*/ 0 w 2289"/>
                  <a:gd name="T65" fmla="*/ 0 h 995"/>
                  <a:gd name="T66" fmla="*/ 0 w 2289"/>
                  <a:gd name="T67" fmla="*/ 0 h 995"/>
                  <a:gd name="T68" fmla="*/ 0 w 2289"/>
                  <a:gd name="T69" fmla="*/ 0 h 995"/>
                  <a:gd name="T70" fmla="*/ 0 w 2289"/>
                  <a:gd name="T71" fmla="*/ 0 h 995"/>
                  <a:gd name="T72" fmla="*/ 0 w 2289"/>
                  <a:gd name="T73" fmla="*/ 0 h 995"/>
                  <a:gd name="T74" fmla="*/ 0 w 2289"/>
                  <a:gd name="T75" fmla="*/ 0 h 995"/>
                  <a:gd name="T76" fmla="*/ 0 w 2289"/>
                  <a:gd name="T77" fmla="*/ 0 h 995"/>
                  <a:gd name="T78" fmla="*/ 0 w 2289"/>
                  <a:gd name="T79" fmla="*/ 0 h 995"/>
                  <a:gd name="T80" fmla="*/ 0 w 2289"/>
                  <a:gd name="T81" fmla="*/ 0 h 995"/>
                  <a:gd name="T82" fmla="*/ 0 w 2289"/>
                  <a:gd name="T83" fmla="*/ 0 h 995"/>
                  <a:gd name="T84" fmla="*/ 0 w 2289"/>
                  <a:gd name="T85" fmla="*/ 0 h 9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89" h="995">
                    <a:moveTo>
                      <a:pt x="2289" y="16"/>
                    </a:moveTo>
                    <a:lnTo>
                      <a:pt x="2259" y="51"/>
                    </a:lnTo>
                    <a:lnTo>
                      <a:pt x="2154" y="60"/>
                    </a:lnTo>
                    <a:lnTo>
                      <a:pt x="1140" y="60"/>
                    </a:lnTo>
                    <a:lnTo>
                      <a:pt x="1131" y="68"/>
                    </a:lnTo>
                    <a:lnTo>
                      <a:pt x="1119" y="278"/>
                    </a:lnTo>
                    <a:lnTo>
                      <a:pt x="868" y="278"/>
                    </a:lnTo>
                    <a:lnTo>
                      <a:pt x="754" y="295"/>
                    </a:lnTo>
                    <a:lnTo>
                      <a:pt x="637" y="305"/>
                    </a:lnTo>
                    <a:lnTo>
                      <a:pt x="521" y="330"/>
                    </a:lnTo>
                    <a:lnTo>
                      <a:pt x="416" y="374"/>
                    </a:lnTo>
                    <a:lnTo>
                      <a:pt x="320" y="427"/>
                    </a:lnTo>
                    <a:lnTo>
                      <a:pt x="281" y="470"/>
                    </a:lnTo>
                    <a:lnTo>
                      <a:pt x="231" y="514"/>
                    </a:lnTo>
                    <a:lnTo>
                      <a:pt x="194" y="566"/>
                    </a:lnTo>
                    <a:lnTo>
                      <a:pt x="155" y="627"/>
                    </a:lnTo>
                    <a:lnTo>
                      <a:pt x="126" y="679"/>
                    </a:lnTo>
                    <a:lnTo>
                      <a:pt x="107" y="741"/>
                    </a:lnTo>
                    <a:lnTo>
                      <a:pt x="78" y="871"/>
                    </a:lnTo>
                    <a:lnTo>
                      <a:pt x="57" y="995"/>
                    </a:lnTo>
                    <a:lnTo>
                      <a:pt x="18" y="995"/>
                    </a:lnTo>
                    <a:lnTo>
                      <a:pt x="9" y="985"/>
                    </a:lnTo>
                    <a:lnTo>
                      <a:pt x="0" y="914"/>
                    </a:lnTo>
                    <a:lnTo>
                      <a:pt x="0" y="854"/>
                    </a:lnTo>
                    <a:lnTo>
                      <a:pt x="9" y="793"/>
                    </a:lnTo>
                    <a:lnTo>
                      <a:pt x="30" y="722"/>
                    </a:lnTo>
                    <a:lnTo>
                      <a:pt x="78" y="601"/>
                    </a:lnTo>
                    <a:lnTo>
                      <a:pt x="144" y="487"/>
                    </a:lnTo>
                    <a:lnTo>
                      <a:pt x="212" y="419"/>
                    </a:lnTo>
                    <a:lnTo>
                      <a:pt x="290" y="365"/>
                    </a:lnTo>
                    <a:lnTo>
                      <a:pt x="368" y="313"/>
                    </a:lnTo>
                    <a:lnTo>
                      <a:pt x="454" y="278"/>
                    </a:lnTo>
                    <a:lnTo>
                      <a:pt x="541" y="243"/>
                    </a:lnTo>
                    <a:lnTo>
                      <a:pt x="637" y="227"/>
                    </a:lnTo>
                    <a:lnTo>
                      <a:pt x="733" y="217"/>
                    </a:lnTo>
                    <a:lnTo>
                      <a:pt x="831" y="217"/>
                    </a:lnTo>
                    <a:lnTo>
                      <a:pt x="937" y="217"/>
                    </a:lnTo>
                    <a:lnTo>
                      <a:pt x="1044" y="217"/>
                    </a:lnTo>
                    <a:lnTo>
                      <a:pt x="1053" y="217"/>
                    </a:lnTo>
                    <a:lnTo>
                      <a:pt x="1062" y="0"/>
                    </a:lnTo>
                    <a:lnTo>
                      <a:pt x="1071" y="0"/>
                    </a:lnTo>
                    <a:lnTo>
                      <a:pt x="2259" y="8"/>
                    </a:lnTo>
                    <a:lnTo>
                      <a:pt x="228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Freeform 251">
                <a:extLst>
                  <a:ext uri="{FF2B5EF4-FFF2-40B4-BE49-F238E27FC236}">
                    <a16:creationId xmlns:a16="http://schemas.microsoft.com/office/drawing/2014/main" id="{C693FD63-1C84-46B4-89B0-70F086F9F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" y="120"/>
                <a:ext cx="21" cy="47"/>
              </a:xfrm>
              <a:custGeom>
                <a:avLst/>
                <a:gdLst>
                  <a:gd name="T0" fmla="*/ 0 w 66"/>
                  <a:gd name="T1" fmla="*/ 0 h 287"/>
                  <a:gd name="T2" fmla="*/ 0 w 66"/>
                  <a:gd name="T3" fmla="*/ 0 h 287"/>
                  <a:gd name="T4" fmla="*/ 0 w 66"/>
                  <a:gd name="T5" fmla="*/ 0 h 287"/>
                  <a:gd name="T6" fmla="*/ 0 w 66"/>
                  <a:gd name="T7" fmla="*/ 0 h 287"/>
                  <a:gd name="T8" fmla="*/ 0 w 66"/>
                  <a:gd name="T9" fmla="*/ 0 h 287"/>
                  <a:gd name="T10" fmla="*/ 0 w 66"/>
                  <a:gd name="T11" fmla="*/ 0 h 287"/>
                  <a:gd name="T12" fmla="*/ 0 w 66"/>
                  <a:gd name="T13" fmla="*/ 0 h 287"/>
                  <a:gd name="T14" fmla="*/ 0 w 66"/>
                  <a:gd name="T15" fmla="*/ 0 h 287"/>
                  <a:gd name="T16" fmla="*/ 0 w 66"/>
                  <a:gd name="T17" fmla="*/ 0 h 287"/>
                  <a:gd name="T18" fmla="*/ 0 w 66"/>
                  <a:gd name="T19" fmla="*/ 0 h 287"/>
                  <a:gd name="T20" fmla="*/ 0 w 66"/>
                  <a:gd name="T21" fmla="*/ 0 h 287"/>
                  <a:gd name="T22" fmla="*/ 0 w 66"/>
                  <a:gd name="T23" fmla="*/ 0 h 287"/>
                  <a:gd name="T24" fmla="*/ 0 w 66"/>
                  <a:gd name="T25" fmla="*/ 0 h 287"/>
                  <a:gd name="T26" fmla="*/ 0 w 66"/>
                  <a:gd name="T27" fmla="*/ 0 h 2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6" h="287">
                    <a:moveTo>
                      <a:pt x="18" y="70"/>
                    </a:moveTo>
                    <a:lnTo>
                      <a:pt x="9" y="130"/>
                    </a:lnTo>
                    <a:lnTo>
                      <a:pt x="27" y="174"/>
                    </a:lnTo>
                    <a:lnTo>
                      <a:pt x="38" y="227"/>
                    </a:lnTo>
                    <a:lnTo>
                      <a:pt x="66" y="279"/>
                    </a:lnTo>
                    <a:lnTo>
                      <a:pt x="57" y="287"/>
                    </a:lnTo>
                    <a:lnTo>
                      <a:pt x="18" y="227"/>
                    </a:lnTo>
                    <a:lnTo>
                      <a:pt x="0" y="165"/>
                    </a:lnTo>
                    <a:lnTo>
                      <a:pt x="0" y="95"/>
                    </a:lnTo>
                    <a:lnTo>
                      <a:pt x="9" y="25"/>
                    </a:lnTo>
                    <a:lnTo>
                      <a:pt x="27" y="0"/>
                    </a:lnTo>
                    <a:lnTo>
                      <a:pt x="27" y="17"/>
                    </a:lnTo>
                    <a:lnTo>
                      <a:pt x="27" y="35"/>
                    </a:lnTo>
                    <a:lnTo>
                      <a:pt x="18" y="7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Freeform 252">
                <a:extLst>
                  <a:ext uri="{FF2B5EF4-FFF2-40B4-BE49-F238E27FC236}">
                    <a16:creationId xmlns:a16="http://schemas.microsoft.com/office/drawing/2014/main" id="{823284BC-9EFC-4495-80FB-C61E4E38D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122"/>
                <a:ext cx="175" cy="84"/>
              </a:xfrm>
              <a:custGeom>
                <a:avLst/>
                <a:gdLst>
                  <a:gd name="T0" fmla="*/ 0 w 590"/>
                  <a:gd name="T1" fmla="*/ 0 h 515"/>
                  <a:gd name="T2" fmla="*/ 0 w 590"/>
                  <a:gd name="T3" fmla="*/ 0 h 515"/>
                  <a:gd name="T4" fmla="*/ 0 w 590"/>
                  <a:gd name="T5" fmla="*/ 0 h 515"/>
                  <a:gd name="T6" fmla="*/ 0 w 590"/>
                  <a:gd name="T7" fmla="*/ 0 h 515"/>
                  <a:gd name="T8" fmla="*/ 0 w 590"/>
                  <a:gd name="T9" fmla="*/ 0 h 515"/>
                  <a:gd name="T10" fmla="*/ 0 w 590"/>
                  <a:gd name="T11" fmla="*/ 0 h 515"/>
                  <a:gd name="T12" fmla="*/ 0 w 590"/>
                  <a:gd name="T13" fmla="*/ 0 h 515"/>
                  <a:gd name="T14" fmla="*/ 0 w 590"/>
                  <a:gd name="T15" fmla="*/ 0 h 515"/>
                  <a:gd name="T16" fmla="*/ 0 w 590"/>
                  <a:gd name="T17" fmla="*/ 0 h 515"/>
                  <a:gd name="T18" fmla="*/ 0 w 590"/>
                  <a:gd name="T19" fmla="*/ 0 h 515"/>
                  <a:gd name="T20" fmla="*/ 0 w 590"/>
                  <a:gd name="T21" fmla="*/ 0 h 515"/>
                  <a:gd name="T22" fmla="*/ 0 w 590"/>
                  <a:gd name="T23" fmla="*/ 0 h 515"/>
                  <a:gd name="T24" fmla="*/ 0 w 590"/>
                  <a:gd name="T25" fmla="*/ 0 h 515"/>
                  <a:gd name="T26" fmla="*/ 0 w 590"/>
                  <a:gd name="T27" fmla="*/ 0 h 515"/>
                  <a:gd name="T28" fmla="*/ 0 w 590"/>
                  <a:gd name="T29" fmla="*/ 0 h 515"/>
                  <a:gd name="T30" fmla="*/ 0 w 590"/>
                  <a:gd name="T31" fmla="*/ 0 h 515"/>
                  <a:gd name="T32" fmla="*/ 0 w 590"/>
                  <a:gd name="T33" fmla="*/ 0 h 515"/>
                  <a:gd name="T34" fmla="*/ 0 w 590"/>
                  <a:gd name="T35" fmla="*/ 0 h 515"/>
                  <a:gd name="T36" fmla="*/ 0 w 590"/>
                  <a:gd name="T37" fmla="*/ 0 h 515"/>
                  <a:gd name="T38" fmla="*/ 0 w 590"/>
                  <a:gd name="T39" fmla="*/ 0 h 515"/>
                  <a:gd name="T40" fmla="*/ 0 w 590"/>
                  <a:gd name="T41" fmla="*/ 0 h 515"/>
                  <a:gd name="T42" fmla="*/ 0 w 590"/>
                  <a:gd name="T43" fmla="*/ 0 h 515"/>
                  <a:gd name="T44" fmla="*/ 0 w 590"/>
                  <a:gd name="T45" fmla="*/ 0 h 515"/>
                  <a:gd name="T46" fmla="*/ 0 w 590"/>
                  <a:gd name="T47" fmla="*/ 0 h 515"/>
                  <a:gd name="T48" fmla="*/ 0 w 590"/>
                  <a:gd name="T49" fmla="*/ 0 h 515"/>
                  <a:gd name="T50" fmla="*/ 0 w 590"/>
                  <a:gd name="T51" fmla="*/ 0 h 515"/>
                  <a:gd name="T52" fmla="*/ 0 w 590"/>
                  <a:gd name="T53" fmla="*/ 0 h 515"/>
                  <a:gd name="T54" fmla="*/ 0 w 590"/>
                  <a:gd name="T55" fmla="*/ 0 h 515"/>
                  <a:gd name="T56" fmla="*/ 0 w 590"/>
                  <a:gd name="T57" fmla="*/ 0 h 515"/>
                  <a:gd name="T58" fmla="*/ 0 w 590"/>
                  <a:gd name="T59" fmla="*/ 0 h 515"/>
                  <a:gd name="T60" fmla="*/ 0 w 590"/>
                  <a:gd name="T61" fmla="*/ 0 h 515"/>
                  <a:gd name="T62" fmla="*/ 0 w 590"/>
                  <a:gd name="T63" fmla="*/ 0 h 5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0" h="515">
                    <a:moveTo>
                      <a:pt x="194" y="62"/>
                    </a:moveTo>
                    <a:lnTo>
                      <a:pt x="174" y="52"/>
                    </a:lnTo>
                    <a:lnTo>
                      <a:pt x="165" y="52"/>
                    </a:lnTo>
                    <a:lnTo>
                      <a:pt x="146" y="62"/>
                    </a:lnTo>
                    <a:lnTo>
                      <a:pt x="146" y="70"/>
                    </a:lnTo>
                    <a:lnTo>
                      <a:pt x="146" y="79"/>
                    </a:lnTo>
                    <a:lnTo>
                      <a:pt x="204" y="114"/>
                    </a:lnTo>
                    <a:lnTo>
                      <a:pt x="242" y="157"/>
                    </a:lnTo>
                    <a:lnTo>
                      <a:pt x="242" y="166"/>
                    </a:lnTo>
                    <a:lnTo>
                      <a:pt x="233" y="184"/>
                    </a:lnTo>
                    <a:lnTo>
                      <a:pt x="213" y="201"/>
                    </a:lnTo>
                    <a:lnTo>
                      <a:pt x="174" y="192"/>
                    </a:lnTo>
                    <a:lnTo>
                      <a:pt x="146" y="176"/>
                    </a:lnTo>
                    <a:lnTo>
                      <a:pt x="98" y="122"/>
                    </a:lnTo>
                    <a:lnTo>
                      <a:pt x="87" y="131"/>
                    </a:lnTo>
                    <a:lnTo>
                      <a:pt x="78" y="141"/>
                    </a:lnTo>
                    <a:lnTo>
                      <a:pt x="117" y="209"/>
                    </a:lnTo>
                    <a:lnTo>
                      <a:pt x="146" y="244"/>
                    </a:lnTo>
                    <a:lnTo>
                      <a:pt x="194" y="254"/>
                    </a:lnTo>
                    <a:lnTo>
                      <a:pt x="233" y="254"/>
                    </a:lnTo>
                    <a:lnTo>
                      <a:pt x="272" y="244"/>
                    </a:lnTo>
                    <a:lnTo>
                      <a:pt x="290" y="227"/>
                    </a:lnTo>
                    <a:lnTo>
                      <a:pt x="300" y="209"/>
                    </a:lnTo>
                    <a:lnTo>
                      <a:pt x="300" y="166"/>
                    </a:lnTo>
                    <a:lnTo>
                      <a:pt x="252" y="114"/>
                    </a:lnTo>
                    <a:lnTo>
                      <a:pt x="204" y="62"/>
                    </a:lnTo>
                    <a:lnTo>
                      <a:pt x="233" y="87"/>
                    </a:lnTo>
                    <a:lnTo>
                      <a:pt x="272" y="114"/>
                    </a:lnTo>
                    <a:lnTo>
                      <a:pt x="300" y="149"/>
                    </a:lnTo>
                    <a:lnTo>
                      <a:pt x="320" y="184"/>
                    </a:lnTo>
                    <a:lnTo>
                      <a:pt x="320" y="201"/>
                    </a:lnTo>
                    <a:lnTo>
                      <a:pt x="320" y="227"/>
                    </a:lnTo>
                    <a:lnTo>
                      <a:pt x="320" y="244"/>
                    </a:lnTo>
                    <a:lnTo>
                      <a:pt x="338" y="254"/>
                    </a:lnTo>
                    <a:lnTo>
                      <a:pt x="377" y="244"/>
                    </a:lnTo>
                    <a:lnTo>
                      <a:pt x="407" y="227"/>
                    </a:lnTo>
                    <a:lnTo>
                      <a:pt x="425" y="227"/>
                    </a:lnTo>
                    <a:lnTo>
                      <a:pt x="455" y="244"/>
                    </a:lnTo>
                    <a:lnTo>
                      <a:pt x="484" y="271"/>
                    </a:lnTo>
                    <a:lnTo>
                      <a:pt x="512" y="323"/>
                    </a:lnTo>
                    <a:lnTo>
                      <a:pt x="521" y="376"/>
                    </a:lnTo>
                    <a:lnTo>
                      <a:pt x="551" y="436"/>
                    </a:lnTo>
                    <a:lnTo>
                      <a:pt x="590" y="515"/>
                    </a:lnTo>
                    <a:lnTo>
                      <a:pt x="464" y="454"/>
                    </a:lnTo>
                    <a:lnTo>
                      <a:pt x="329" y="411"/>
                    </a:lnTo>
                    <a:lnTo>
                      <a:pt x="290" y="393"/>
                    </a:lnTo>
                    <a:lnTo>
                      <a:pt x="281" y="376"/>
                    </a:lnTo>
                    <a:lnTo>
                      <a:pt x="272" y="358"/>
                    </a:lnTo>
                    <a:lnTo>
                      <a:pt x="272" y="333"/>
                    </a:lnTo>
                    <a:lnTo>
                      <a:pt x="290" y="314"/>
                    </a:lnTo>
                    <a:lnTo>
                      <a:pt x="290" y="297"/>
                    </a:lnTo>
                    <a:lnTo>
                      <a:pt x="290" y="287"/>
                    </a:lnTo>
                    <a:lnTo>
                      <a:pt x="272" y="279"/>
                    </a:lnTo>
                    <a:lnTo>
                      <a:pt x="252" y="287"/>
                    </a:lnTo>
                    <a:lnTo>
                      <a:pt x="222" y="287"/>
                    </a:lnTo>
                    <a:lnTo>
                      <a:pt x="185" y="271"/>
                    </a:lnTo>
                    <a:lnTo>
                      <a:pt x="108" y="201"/>
                    </a:lnTo>
                    <a:lnTo>
                      <a:pt x="69" y="157"/>
                    </a:lnTo>
                    <a:lnTo>
                      <a:pt x="39" y="105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108" y="27"/>
                    </a:lnTo>
                    <a:lnTo>
                      <a:pt x="146" y="44"/>
                    </a:lnTo>
                    <a:lnTo>
                      <a:pt x="194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Freeform 253">
                <a:extLst>
                  <a:ext uri="{FF2B5EF4-FFF2-40B4-BE49-F238E27FC236}">
                    <a16:creationId xmlns:a16="http://schemas.microsoft.com/office/drawing/2014/main" id="{633551A4-1018-416A-9C6C-9D1690A61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120"/>
                <a:ext cx="14" cy="9"/>
              </a:xfrm>
              <a:custGeom>
                <a:avLst/>
                <a:gdLst>
                  <a:gd name="T0" fmla="*/ 0 w 48"/>
                  <a:gd name="T1" fmla="*/ 0 h 52"/>
                  <a:gd name="T2" fmla="*/ 0 w 48"/>
                  <a:gd name="T3" fmla="*/ 0 h 52"/>
                  <a:gd name="T4" fmla="*/ 0 w 48"/>
                  <a:gd name="T5" fmla="*/ 0 h 52"/>
                  <a:gd name="T6" fmla="*/ 0 w 48"/>
                  <a:gd name="T7" fmla="*/ 0 h 52"/>
                  <a:gd name="T8" fmla="*/ 0 w 48"/>
                  <a:gd name="T9" fmla="*/ 0 h 52"/>
                  <a:gd name="T10" fmla="*/ 0 w 48"/>
                  <a:gd name="T11" fmla="*/ 0 h 52"/>
                  <a:gd name="T12" fmla="*/ 0 w 48"/>
                  <a:gd name="T13" fmla="*/ 0 h 52"/>
                  <a:gd name="T14" fmla="*/ 0 w 48"/>
                  <a:gd name="T15" fmla="*/ 0 h 52"/>
                  <a:gd name="T16" fmla="*/ 0 w 48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2">
                    <a:moveTo>
                      <a:pt x="48" y="17"/>
                    </a:moveTo>
                    <a:lnTo>
                      <a:pt x="39" y="35"/>
                    </a:lnTo>
                    <a:lnTo>
                      <a:pt x="21" y="52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8"/>
                    </a:lnTo>
                    <a:lnTo>
                      <a:pt x="48" y="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Freeform 254">
                <a:extLst>
                  <a:ext uri="{FF2B5EF4-FFF2-40B4-BE49-F238E27FC236}">
                    <a16:creationId xmlns:a16="http://schemas.microsoft.com/office/drawing/2014/main" id="{58EC2960-266F-426D-A73A-F14242FA9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" y="129"/>
                <a:ext cx="41" cy="33"/>
              </a:xfrm>
              <a:custGeom>
                <a:avLst/>
                <a:gdLst>
                  <a:gd name="T0" fmla="*/ 0 w 137"/>
                  <a:gd name="T1" fmla="*/ 0 h 200"/>
                  <a:gd name="T2" fmla="*/ 0 w 137"/>
                  <a:gd name="T3" fmla="*/ 0 h 200"/>
                  <a:gd name="T4" fmla="*/ 0 w 137"/>
                  <a:gd name="T5" fmla="*/ 0 h 200"/>
                  <a:gd name="T6" fmla="*/ 0 w 137"/>
                  <a:gd name="T7" fmla="*/ 0 h 200"/>
                  <a:gd name="T8" fmla="*/ 0 w 137"/>
                  <a:gd name="T9" fmla="*/ 0 h 200"/>
                  <a:gd name="T10" fmla="*/ 0 w 137"/>
                  <a:gd name="T11" fmla="*/ 0 h 200"/>
                  <a:gd name="T12" fmla="*/ 0 w 137"/>
                  <a:gd name="T13" fmla="*/ 0 h 200"/>
                  <a:gd name="T14" fmla="*/ 0 w 137"/>
                  <a:gd name="T15" fmla="*/ 0 h 200"/>
                  <a:gd name="T16" fmla="*/ 0 w 137"/>
                  <a:gd name="T17" fmla="*/ 0 h 200"/>
                  <a:gd name="T18" fmla="*/ 0 w 137"/>
                  <a:gd name="T19" fmla="*/ 0 h 200"/>
                  <a:gd name="T20" fmla="*/ 0 w 137"/>
                  <a:gd name="T21" fmla="*/ 0 h 200"/>
                  <a:gd name="T22" fmla="*/ 0 w 137"/>
                  <a:gd name="T23" fmla="*/ 0 h 200"/>
                  <a:gd name="T24" fmla="*/ 0 w 137"/>
                  <a:gd name="T25" fmla="*/ 0 h 200"/>
                  <a:gd name="T26" fmla="*/ 0 w 137"/>
                  <a:gd name="T27" fmla="*/ 0 h 200"/>
                  <a:gd name="T28" fmla="*/ 0 w 137"/>
                  <a:gd name="T29" fmla="*/ 0 h 200"/>
                  <a:gd name="T30" fmla="*/ 0 w 137"/>
                  <a:gd name="T31" fmla="*/ 0 h 200"/>
                  <a:gd name="T32" fmla="*/ 0 w 137"/>
                  <a:gd name="T33" fmla="*/ 0 h 200"/>
                  <a:gd name="T34" fmla="*/ 0 w 137"/>
                  <a:gd name="T35" fmla="*/ 0 h 200"/>
                  <a:gd name="T36" fmla="*/ 0 w 137"/>
                  <a:gd name="T37" fmla="*/ 0 h 200"/>
                  <a:gd name="T38" fmla="*/ 0 w 137"/>
                  <a:gd name="T39" fmla="*/ 0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7" h="200">
                    <a:moveTo>
                      <a:pt x="126" y="35"/>
                    </a:moveTo>
                    <a:lnTo>
                      <a:pt x="87" y="78"/>
                    </a:lnTo>
                    <a:lnTo>
                      <a:pt x="68" y="87"/>
                    </a:lnTo>
                    <a:lnTo>
                      <a:pt x="30" y="87"/>
                    </a:lnTo>
                    <a:lnTo>
                      <a:pt x="30" y="105"/>
                    </a:lnTo>
                    <a:lnTo>
                      <a:pt x="39" y="105"/>
                    </a:lnTo>
                    <a:lnTo>
                      <a:pt x="98" y="140"/>
                    </a:lnTo>
                    <a:lnTo>
                      <a:pt x="116" y="165"/>
                    </a:lnTo>
                    <a:lnTo>
                      <a:pt x="126" y="192"/>
                    </a:lnTo>
                    <a:lnTo>
                      <a:pt x="126" y="200"/>
                    </a:lnTo>
                    <a:lnTo>
                      <a:pt x="20" y="14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30" y="61"/>
                    </a:lnTo>
                    <a:lnTo>
                      <a:pt x="59" y="43"/>
                    </a:lnTo>
                    <a:lnTo>
                      <a:pt x="98" y="26"/>
                    </a:lnTo>
                    <a:lnTo>
                      <a:pt x="116" y="0"/>
                    </a:lnTo>
                    <a:lnTo>
                      <a:pt x="137" y="18"/>
                    </a:lnTo>
                    <a:lnTo>
                      <a:pt x="12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Freeform 255">
                <a:extLst>
                  <a:ext uri="{FF2B5EF4-FFF2-40B4-BE49-F238E27FC236}">
                    <a16:creationId xmlns:a16="http://schemas.microsoft.com/office/drawing/2014/main" id="{8570836E-8216-4B97-953F-29BCD0613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131"/>
                <a:ext cx="18" cy="8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0 w 59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53">
                    <a:moveTo>
                      <a:pt x="59" y="53"/>
                    </a:moveTo>
                    <a:lnTo>
                      <a:pt x="50" y="53"/>
                    </a:lnTo>
                    <a:lnTo>
                      <a:pt x="39" y="4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9" y="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Freeform 256">
                <a:extLst>
                  <a:ext uri="{FF2B5EF4-FFF2-40B4-BE49-F238E27FC236}">
                    <a16:creationId xmlns:a16="http://schemas.microsoft.com/office/drawing/2014/main" id="{8391B94E-17B1-4A21-AC13-A189CAB93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" y="131"/>
                <a:ext cx="43" cy="21"/>
              </a:xfrm>
              <a:custGeom>
                <a:avLst/>
                <a:gdLst>
                  <a:gd name="T0" fmla="*/ 0 w 144"/>
                  <a:gd name="T1" fmla="*/ 0 h 132"/>
                  <a:gd name="T2" fmla="*/ 0 w 144"/>
                  <a:gd name="T3" fmla="*/ 0 h 132"/>
                  <a:gd name="T4" fmla="*/ 0 w 144"/>
                  <a:gd name="T5" fmla="*/ 0 h 132"/>
                  <a:gd name="T6" fmla="*/ 0 w 144"/>
                  <a:gd name="T7" fmla="*/ 0 h 132"/>
                  <a:gd name="T8" fmla="*/ 0 w 144"/>
                  <a:gd name="T9" fmla="*/ 0 h 132"/>
                  <a:gd name="T10" fmla="*/ 0 w 144"/>
                  <a:gd name="T11" fmla="*/ 0 h 132"/>
                  <a:gd name="T12" fmla="*/ 0 w 144"/>
                  <a:gd name="T13" fmla="*/ 0 h 132"/>
                  <a:gd name="T14" fmla="*/ 0 w 144"/>
                  <a:gd name="T15" fmla="*/ 0 h 132"/>
                  <a:gd name="T16" fmla="*/ 0 w 144"/>
                  <a:gd name="T17" fmla="*/ 0 h 132"/>
                  <a:gd name="T18" fmla="*/ 0 w 144"/>
                  <a:gd name="T19" fmla="*/ 0 h 132"/>
                  <a:gd name="T20" fmla="*/ 0 w 144"/>
                  <a:gd name="T21" fmla="*/ 0 h 132"/>
                  <a:gd name="T22" fmla="*/ 0 w 144"/>
                  <a:gd name="T23" fmla="*/ 0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2">
                    <a:moveTo>
                      <a:pt x="135" y="132"/>
                    </a:moveTo>
                    <a:lnTo>
                      <a:pt x="106" y="132"/>
                    </a:lnTo>
                    <a:lnTo>
                      <a:pt x="87" y="124"/>
                    </a:lnTo>
                    <a:lnTo>
                      <a:pt x="48" y="105"/>
                    </a:lnTo>
                    <a:lnTo>
                      <a:pt x="19" y="53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96" y="53"/>
                    </a:lnTo>
                    <a:lnTo>
                      <a:pt x="115" y="70"/>
                    </a:lnTo>
                    <a:lnTo>
                      <a:pt x="135" y="79"/>
                    </a:lnTo>
                    <a:lnTo>
                      <a:pt x="144" y="105"/>
                    </a:lnTo>
                    <a:lnTo>
                      <a:pt x="135" y="1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" name="Freeform 257">
                <a:extLst>
                  <a:ext uri="{FF2B5EF4-FFF2-40B4-BE49-F238E27FC236}">
                    <a16:creationId xmlns:a16="http://schemas.microsoft.com/office/drawing/2014/main" id="{3074F201-D135-4FB2-BB9D-63306ACC3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Freeform 258">
                <a:extLst>
                  <a:ext uri="{FF2B5EF4-FFF2-40B4-BE49-F238E27FC236}">
                    <a16:creationId xmlns:a16="http://schemas.microsoft.com/office/drawing/2014/main" id="{A1AAC8AD-6D15-48C7-BE64-409B8CAD6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32"/>
                <a:ext cx="32" cy="32"/>
              </a:xfrm>
              <a:custGeom>
                <a:avLst/>
                <a:gdLst>
                  <a:gd name="T0" fmla="*/ 0 w 107"/>
                  <a:gd name="T1" fmla="*/ 0 h 192"/>
                  <a:gd name="T2" fmla="*/ 0 w 107"/>
                  <a:gd name="T3" fmla="*/ 0 h 192"/>
                  <a:gd name="T4" fmla="*/ 0 w 107"/>
                  <a:gd name="T5" fmla="*/ 0 h 192"/>
                  <a:gd name="T6" fmla="*/ 0 w 107"/>
                  <a:gd name="T7" fmla="*/ 0 h 192"/>
                  <a:gd name="T8" fmla="*/ 0 w 107"/>
                  <a:gd name="T9" fmla="*/ 0 h 192"/>
                  <a:gd name="T10" fmla="*/ 0 w 107"/>
                  <a:gd name="T11" fmla="*/ 0 h 192"/>
                  <a:gd name="T12" fmla="*/ 0 w 107"/>
                  <a:gd name="T13" fmla="*/ 0 h 192"/>
                  <a:gd name="T14" fmla="*/ 0 w 107"/>
                  <a:gd name="T15" fmla="*/ 0 h 192"/>
                  <a:gd name="T16" fmla="*/ 0 w 107"/>
                  <a:gd name="T17" fmla="*/ 0 h 192"/>
                  <a:gd name="T18" fmla="*/ 0 w 107"/>
                  <a:gd name="T19" fmla="*/ 0 h 192"/>
                  <a:gd name="T20" fmla="*/ 0 w 107"/>
                  <a:gd name="T21" fmla="*/ 0 h 192"/>
                  <a:gd name="T22" fmla="*/ 0 w 107"/>
                  <a:gd name="T23" fmla="*/ 0 h 192"/>
                  <a:gd name="T24" fmla="*/ 0 w 107"/>
                  <a:gd name="T25" fmla="*/ 0 h 192"/>
                  <a:gd name="T26" fmla="*/ 0 w 107"/>
                  <a:gd name="T27" fmla="*/ 0 h 192"/>
                  <a:gd name="T28" fmla="*/ 0 w 107"/>
                  <a:gd name="T29" fmla="*/ 0 h 192"/>
                  <a:gd name="T30" fmla="*/ 0 w 107"/>
                  <a:gd name="T31" fmla="*/ 0 h 192"/>
                  <a:gd name="T32" fmla="*/ 0 w 107"/>
                  <a:gd name="T33" fmla="*/ 0 h 192"/>
                  <a:gd name="T34" fmla="*/ 0 w 107"/>
                  <a:gd name="T35" fmla="*/ 0 h 192"/>
                  <a:gd name="T36" fmla="*/ 0 w 107"/>
                  <a:gd name="T37" fmla="*/ 0 h 192"/>
                  <a:gd name="T38" fmla="*/ 0 w 107"/>
                  <a:gd name="T39" fmla="*/ 0 h 19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7" h="192">
                    <a:moveTo>
                      <a:pt x="107" y="25"/>
                    </a:moveTo>
                    <a:lnTo>
                      <a:pt x="107" y="43"/>
                    </a:lnTo>
                    <a:lnTo>
                      <a:pt x="87" y="52"/>
                    </a:lnTo>
                    <a:lnTo>
                      <a:pt x="68" y="60"/>
                    </a:lnTo>
                    <a:lnTo>
                      <a:pt x="57" y="79"/>
                    </a:lnTo>
                    <a:lnTo>
                      <a:pt x="39" y="114"/>
                    </a:lnTo>
                    <a:lnTo>
                      <a:pt x="39" y="139"/>
                    </a:lnTo>
                    <a:lnTo>
                      <a:pt x="48" y="165"/>
                    </a:lnTo>
                    <a:lnTo>
                      <a:pt x="68" y="174"/>
                    </a:lnTo>
                    <a:lnTo>
                      <a:pt x="68" y="182"/>
                    </a:lnTo>
                    <a:lnTo>
                      <a:pt x="39" y="192"/>
                    </a:lnTo>
                    <a:lnTo>
                      <a:pt x="18" y="182"/>
                    </a:lnTo>
                    <a:lnTo>
                      <a:pt x="9" y="139"/>
                    </a:lnTo>
                    <a:lnTo>
                      <a:pt x="0" y="95"/>
                    </a:lnTo>
                    <a:lnTo>
                      <a:pt x="0" y="60"/>
                    </a:lnTo>
                    <a:lnTo>
                      <a:pt x="39" y="17"/>
                    </a:lnTo>
                    <a:lnTo>
                      <a:pt x="48" y="0"/>
                    </a:lnTo>
                    <a:lnTo>
                      <a:pt x="77" y="0"/>
                    </a:lnTo>
                    <a:lnTo>
                      <a:pt x="96" y="8"/>
                    </a:lnTo>
                    <a:lnTo>
                      <a:pt x="107" y="2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Freeform 259">
                <a:extLst>
                  <a:ext uri="{FF2B5EF4-FFF2-40B4-BE49-F238E27FC236}">
                    <a16:creationId xmlns:a16="http://schemas.microsoft.com/office/drawing/2014/main" id="{C5BEBDB4-6AD1-47B6-BD15-35CD0F567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Freeform 260">
                <a:extLst>
                  <a:ext uri="{FF2B5EF4-FFF2-40B4-BE49-F238E27FC236}">
                    <a16:creationId xmlns:a16="http://schemas.microsoft.com/office/drawing/2014/main" id="{DBA492BE-A14C-4F16-820E-8FFFFC295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" y="136"/>
                <a:ext cx="36" cy="26"/>
              </a:xfrm>
              <a:custGeom>
                <a:avLst/>
                <a:gdLst>
                  <a:gd name="T0" fmla="*/ 0 w 116"/>
                  <a:gd name="T1" fmla="*/ 0 h 157"/>
                  <a:gd name="T2" fmla="*/ 0 w 116"/>
                  <a:gd name="T3" fmla="*/ 0 h 157"/>
                  <a:gd name="T4" fmla="*/ 0 w 116"/>
                  <a:gd name="T5" fmla="*/ 0 h 157"/>
                  <a:gd name="T6" fmla="*/ 0 w 116"/>
                  <a:gd name="T7" fmla="*/ 0 h 157"/>
                  <a:gd name="T8" fmla="*/ 0 w 116"/>
                  <a:gd name="T9" fmla="*/ 0 h 157"/>
                  <a:gd name="T10" fmla="*/ 0 w 116"/>
                  <a:gd name="T11" fmla="*/ 0 h 157"/>
                  <a:gd name="T12" fmla="*/ 0 w 116"/>
                  <a:gd name="T13" fmla="*/ 0 h 157"/>
                  <a:gd name="T14" fmla="*/ 0 w 116"/>
                  <a:gd name="T15" fmla="*/ 0 h 157"/>
                  <a:gd name="T16" fmla="*/ 0 w 116"/>
                  <a:gd name="T17" fmla="*/ 0 h 157"/>
                  <a:gd name="T18" fmla="*/ 0 w 116"/>
                  <a:gd name="T19" fmla="*/ 0 h 157"/>
                  <a:gd name="T20" fmla="*/ 0 w 116"/>
                  <a:gd name="T21" fmla="*/ 0 h 157"/>
                  <a:gd name="T22" fmla="*/ 0 w 116"/>
                  <a:gd name="T23" fmla="*/ 0 h 157"/>
                  <a:gd name="T24" fmla="*/ 0 w 116"/>
                  <a:gd name="T25" fmla="*/ 0 h 157"/>
                  <a:gd name="T26" fmla="*/ 0 w 116"/>
                  <a:gd name="T27" fmla="*/ 0 h 157"/>
                  <a:gd name="T28" fmla="*/ 0 w 116"/>
                  <a:gd name="T29" fmla="*/ 0 h 157"/>
                  <a:gd name="T30" fmla="*/ 0 w 116"/>
                  <a:gd name="T31" fmla="*/ 0 h 157"/>
                  <a:gd name="T32" fmla="*/ 0 w 116"/>
                  <a:gd name="T33" fmla="*/ 0 h 157"/>
                  <a:gd name="T34" fmla="*/ 0 w 116"/>
                  <a:gd name="T35" fmla="*/ 0 h 157"/>
                  <a:gd name="T36" fmla="*/ 0 w 116"/>
                  <a:gd name="T37" fmla="*/ 0 h 157"/>
                  <a:gd name="T38" fmla="*/ 0 w 116"/>
                  <a:gd name="T39" fmla="*/ 0 h 157"/>
                  <a:gd name="T40" fmla="*/ 0 w 116"/>
                  <a:gd name="T41" fmla="*/ 0 h 157"/>
                  <a:gd name="T42" fmla="*/ 0 w 116"/>
                  <a:gd name="T43" fmla="*/ 0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157">
                    <a:moveTo>
                      <a:pt x="116" y="44"/>
                    </a:moveTo>
                    <a:lnTo>
                      <a:pt x="116" y="62"/>
                    </a:lnTo>
                    <a:lnTo>
                      <a:pt x="96" y="62"/>
                    </a:lnTo>
                    <a:lnTo>
                      <a:pt x="87" y="62"/>
                    </a:lnTo>
                    <a:lnTo>
                      <a:pt x="66" y="44"/>
                    </a:lnTo>
                    <a:lnTo>
                      <a:pt x="57" y="35"/>
                    </a:lnTo>
                    <a:lnTo>
                      <a:pt x="48" y="35"/>
                    </a:lnTo>
                    <a:lnTo>
                      <a:pt x="39" y="54"/>
                    </a:lnTo>
                    <a:lnTo>
                      <a:pt x="48" y="79"/>
                    </a:lnTo>
                    <a:lnTo>
                      <a:pt x="77" y="105"/>
                    </a:lnTo>
                    <a:lnTo>
                      <a:pt x="105" y="122"/>
                    </a:lnTo>
                    <a:lnTo>
                      <a:pt x="116" y="157"/>
                    </a:lnTo>
                    <a:lnTo>
                      <a:pt x="87" y="157"/>
                    </a:lnTo>
                    <a:lnTo>
                      <a:pt x="57" y="140"/>
                    </a:lnTo>
                    <a:lnTo>
                      <a:pt x="18" y="89"/>
                    </a:lnTo>
                    <a:lnTo>
                      <a:pt x="0" y="54"/>
                    </a:lnTo>
                    <a:lnTo>
                      <a:pt x="0" y="35"/>
                    </a:lnTo>
                    <a:lnTo>
                      <a:pt x="18" y="18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16" y="44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Freeform 261">
                <a:extLst>
                  <a:ext uri="{FF2B5EF4-FFF2-40B4-BE49-F238E27FC236}">
                    <a16:creationId xmlns:a16="http://schemas.microsoft.com/office/drawing/2014/main" id="{FD31E4D4-83CE-4ED4-B88C-99D0C496F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" y="134"/>
                <a:ext cx="20" cy="8"/>
              </a:xfrm>
              <a:custGeom>
                <a:avLst/>
                <a:gdLst>
                  <a:gd name="T0" fmla="*/ 0 w 66"/>
                  <a:gd name="T1" fmla="*/ 0 h 52"/>
                  <a:gd name="T2" fmla="*/ 0 w 66"/>
                  <a:gd name="T3" fmla="*/ 0 h 52"/>
                  <a:gd name="T4" fmla="*/ 0 w 66"/>
                  <a:gd name="T5" fmla="*/ 0 h 52"/>
                  <a:gd name="T6" fmla="*/ 0 w 66"/>
                  <a:gd name="T7" fmla="*/ 0 h 52"/>
                  <a:gd name="T8" fmla="*/ 0 w 66"/>
                  <a:gd name="T9" fmla="*/ 0 h 52"/>
                  <a:gd name="T10" fmla="*/ 0 w 66"/>
                  <a:gd name="T11" fmla="*/ 0 h 52"/>
                  <a:gd name="T12" fmla="*/ 0 w 66"/>
                  <a:gd name="T13" fmla="*/ 0 h 52"/>
                  <a:gd name="T14" fmla="*/ 0 w 66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52">
                    <a:moveTo>
                      <a:pt x="66" y="35"/>
                    </a:moveTo>
                    <a:lnTo>
                      <a:pt x="66" y="44"/>
                    </a:lnTo>
                    <a:lnTo>
                      <a:pt x="57" y="52"/>
                    </a:lnTo>
                    <a:lnTo>
                      <a:pt x="27" y="4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7" y="17"/>
                    </a:lnTo>
                    <a:lnTo>
                      <a:pt x="6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Freeform 262">
                <a:extLst>
                  <a:ext uri="{FF2B5EF4-FFF2-40B4-BE49-F238E27FC236}">
                    <a16:creationId xmlns:a16="http://schemas.microsoft.com/office/drawing/2014/main" id="{AD3E504C-700B-4868-A9A8-0570B9ECF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" y="141"/>
                <a:ext cx="97" cy="21"/>
              </a:xfrm>
              <a:custGeom>
                <a:avLst/>
                <a:gdLst>
                  <a:gd name="T0" fmla="*/ 0 w 329"/>
                  <a:gd name="T1" fmla="*/ 0 h 130"/>
                  <a:gd name="T2" fmla="*/ 0 w 329"/>
                  <a:gd name="T3" fmla="*/ 0 h 130"/>
                  <a:gd name="T4" fmla="*/ 0 w 329"/>
                  <a:gd name="T5" fmla="*/ 0 h 130"/>
                  <a:gd name="T6" fmla="*/ 0 w 329"/>
                  <a:gd name="T7" fmla="*/ 0 h 130"/>
                  <a:gd name="T8" fmla="*/ 0 w 329"/>
                  <a:gd name="T9" fmla="*/ 0 h 130"/>
                  <a:gd name="T10" fmla="*/ 0 w 329"/>
                  <a:gd name="T11" fmla="*/ 0 h 130"/>
                  <a:gd name="T12" fmla="*/ 0 w 329"/>
                  <a:gd name="T13" fmla="*/ 0 h 130"/>
                  <a:gd name="T14" fmla="*/ 0 w 329"/>
                  <a:gd name="T15" fmla="*/ 0 h 130"/>
                  <a:gd name="T16" fmla="*/ 0 w 329"/>
                  <a:gd name="T17" fmla="*/ 0 h 130"/>
                  <a:gd name="T18" fmla="*/ 0 w 329"/>
                  <a:gd name="T19" fmla="*/ 0 h 130"/>
                  <a:gd name="T20" fmla="*/ 0 w 329"/>
                  <a:gd name="T21" fmla="*/ 0 h 130"/>
                  <a:gd name="T22" fmla="*/ 0 w 329"/>
                  <a:gd name="T23" fmla="*/ 0 h 130"/>
                  <a:gd name="T24" fmla="*/ 0 w 329"/>
                  <a:gd name="T25" fmla="*/ 0 h 130"/>
                  <a:gd name="T26" fmla="*/ 0 w 329"/>
                  <a:gd name="T27" fmla="*/ 0 h 130"/>
                  <a:gd name="T28" fmla="*/ 0 w 329"/>
                  <a:gd name="T29" fmla="*/ 0 h 130"/>
                  <a:gd name="T30" fmla="*/ 0 w 329"/>
                  <a:gd name="T31" fmla="*/ 0 h 130"/>
                  <a:gd name="T32" fmla="*/ 0 w 329"/>
                  <a:gd name="T33" fmla="*/ 0 h 130"/>
                  <a:gd name="T34" fmla="*/ 0 w 329"/>
                  <a:gd name="T35" fmla="*/ 0 h 130"/>
                  <a:gd name="T36" fmla="*/ 0 w 329"/>
                  <a:gd name="T37" fmla="*/ 0 h 130"/>
                  <a:gd name="T38" fmla="*/ 0 w 329"/>
                  <a:gd name="T39" fmla="*/ 0 h 130"/>
                  <a:gd name="T40" fmla="*/ 0 w 329"/>
                  <a:gd name="T41" fmla="*/ 0 h 130"/>
                  <a:gd name="T42" fmla="*/ 0 w 329"/>
                  <a:gd name="T43" fmla="*/ 0 h 130"/>
                  <a:gd name="T44" fmla="*/ 0 w 329"/>
                  <a:gd name="T45" fmla="*/ 0 h 130"/>
                  <a:gd name="T46" fmla="*/ 0 w 329"/>
                  <a:gd name="T47" fmla="*/ 0 h 130"/>
                  <a:gd name="T48" fmla="*/ 0 w 329"/>
                  <a:gd name="T49" fmla="*/ 0 h 130"/>
                  <a:gd name="T50" fmla="*/ 0 w 329"/>
                  <a:gd name="T51" fmla="*/ 0 h 130"/>
                  <a:gd name="T52" fmla="*/ 0 w 329"/>
                  <a:gd name="T53" fmla="*/ 0 h 1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130">
                    <a:moveTo>
                      <a:pt x="107" y="27"/>
                    </a:moveTo>
                    <a:lnTo>
                      <a:pt x="107" y="8"/>
                    </a:lnTo>
                    <a:lnTo>
                      <a:pt x="213" y="35"/>
                    </a:lnTo>
                    <a:lnTo>
                      <a:pt x="261" y="52"/>
                    </a:lnTo>
                    <a:lnTo>
                      <a:pt x="320" y="52"/>
                    </a:lnTo>
                    <a:lnTo>
                      <a:pt x="329" y="62"/>
                    </a:lnTo>
                    <a:lnTo>
                      <a:pt x="320" y="78"/>
                    </a:lnTo>
                    <a:lnTo>
                      <a:pt x="299" y="95"/>
                    </a:lnTo>
                    <a:lnTo>
                      <a:pt x="261" y="113"/>
                    </a:lnTo>
                    <a:lnTo>
                      <a:pt x="203" y="122"/>
                    </a:lnTo>
                    <a:lnTo>
                      <a:pt x="135" y="122"/>
                    </a:lnTo>
                    <a:lnTo>
                      <a:pt x="78" y="130"/>
                    </a:lnTo>
                    <a:lnTo>
                      <a:pt x="59" y="130"/>
                    </a:lnTo>
                    <a:lnTo>
                      <a:pt x="39" y="122"/>
                    </a:lnTo>
                    <a:lnTo>
                      <a:pt x="39" y="105"/>
                    </a:lnTo>
                    <a:lnTo>
                      <a:pt x="96" y="105"/>
                    </a:lnTo>
                    <a:lnTo>
                      <a:pt x="126" y="95"/>
                    </a:lnTo>
                    <a:lnTo>
                      <a:pt x="146" y="95"/>
                    </a:lnTo>
                    <a:lnTo>
                      <a:pt x="155" y="62"/>
                    </a:lnTo>
                    <a:lnTo>
                      <a:pt x="155" y="52"/>
                    </a:lnTo>
                    <a:lnTo>
                      <a:pt x="135" y="43"/>
                    </a:lnTo>
                    <a:lnTo>
                      <a:pt x="59" y="35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59" y="17"/>
                    </a:lnTo>
                    <a:lnTo>
                      <a:pt x="87" y="35"/>
                    </a:lnTo>
                    <a:lnTo>
                      <a:pt x="10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Freeform 263">
                <a:extLst>
                  <a:ext uri="{FF2B5EF4-FFF2-40B4-BE49-F238E27FC236}">
                    <a16:creationId xmlns:a16="http://schemas.microsoft.com/office/drawing/2014/main" id="{EB4F6369-3AFC-4230-AE4A-0F3E13553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" y="141"/>
                <a:ext cx="19" cy="8"/>
              </a:xfrm>
              <a:custGeom>
                <a:avLst/>
                <a:gdLst>
                  <a:gd name="T0" fmla="*/ 0 w 59"/>
                  <a:gd name="T1" fmla="*/ 0 h 52"/>
                  <a:gd name="T2" fmla="*/ 0 w 59"/>
                  <a:gd name="T3" fmla="*/ 0 h 52"/>
                  <a:gd name="T4" fmla="*/ 0 w 59"/>
                  <a:gd name="T5" fmla="*/ 0 h 52"/>
                  <a:gd name="T6" fmla="*/ 0 w 59"/>
                  <a:gd name="T7" fmla="*/ 0 h 52"/>
                  <a:gd name="T8" fmla="*/ 0 w 59"/>
                  <a:gd name="T9" fmla="*/ 0 h 52"/>
                  <a:gd name="T10" fmla="*/ 0 w 59"/>
                  <a:gd name="T11" fmla="*/ 0 h 52"/>
                  <a:gd name="T12" fmla="*/ 0 w 59"/>
                  <a:gd name="T13" fmla="*/ 0 h 52"/>
                  <a:gd name="T14" fmla="*/ 0 w 59"/>
                  <a:gd name="T15" fmla="*/ 0 h 52"/>
                  <a:gd name="T16" fmla="*/ 0 w 59"/>
                  <a:gd name="T17" fmla="*/ 0 h 52"/>
                  <a:gd name="T18" fmla="*/ 0 w 59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52">
                    <a:moveTo>
                      <a:pt x="59" y="27"/>
                    </a:moveTo>
                    <a:lnTo>
                      <a:pt x="48" y="52"/>
                    </a:lnTo>
                    <a:lnTo>
                      <a:pt x="39" y="52"/>
                    </a:lnTo>
                    <a:lnTo>
                      <a:pt x="30" y="52"/>
                    </a:lnTo>
                    <a:lnTo>
                      <a:pt x="9" y="43"/>
                    </a:lnTo>
                    <a:lnTo>
                      <a:pt x="0" y="35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48" y="8"/>
                    </a:lnTo>
                    <a:lnTo>
                      <a:pt x="5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Freeform 264">
                <a:extLst>
                  <a:ext uri="{FF2B5EF4-FFF2-40B4-BE49-F238E27FC236}">
                    <a16:creationId xmlns:a16="http://schemas.microsoft.com/office/drawing/2014/main" id="{A4ED3A8E-9862-4C47-A43C-E072B5C84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142"/>
                <a:ext cx="21" cy="7"/>
              </a:xfrm>
              <a:custGeom>
                <a:avLst/>
                <a:gdLst>
                  <a:gd name="T0" fmla="*/ 0 w 69"/>
                  <a:gd name="T1" fmla="*/ 0 h 44"/>
                  <a:gd name="T2" fmla="*/ 0 w 69"/>
                  <a:gd name="T3" fmla="*/ 0 h 44"/>
                  <a:gd name="T4" fmla="*/ 0 w 69"/>
                  <a:gd name="T5" fmla="*/ 0 h 44"/>
                  <a:gd name="T6" fmla="*/ 0 w 69"/>
                  <a:gd name="T7" fmla="*/ 0 h 44"/>
                  <a:gd name="T8" fmla="*/ 0 w 69"/>
                  <a:gd name="T9" fmla="*/ 0 h 44"/>
                  <a:gd name="T10" fmla="*/ 0 w 69"/>
                  <a:gd name="T11" fmla="*/ 0 h 44"/>
                  <a:gd name="T12" fmla="*/ 0 w 69"/>
                  <a:gd name="T13" fmla="*/ 0 h 44"/>
                  <a:gd name="T14" fmla="*/ 0 w 69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44">
                    <a:moveTo>
                      <a:pt x="69" y="27"/>
                    </a:moveTo>
                    <a:lnTo>
                      <a:pt x="59" y="44"/>
                    </a:lnTo>
                    <a:lnTo>
                      <a:pt x="39" y="44"/>
                    </a:lnTo>
                    <a:lnTo>
                      <a:pt x="21" y="4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59" y="9"/>
                    </a:lnTo>
                    <a:lnTo>
                      <a:pt x="6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" name="Freeform 265">
                <a:extLst>
                  <a:ext uri="{FF2B5EF4-FFF2-40B4-BE49-F238E27FC236}">
                    <a16:creationId xmlns:a16="http://schemas.microsoft.com/office/drawing/2014/main" id="{AB0B4624-B3DF-473D-AB1C-FDE5F5772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" y="142"/>
                <a:ext cx="25" cy="9"/>
              </a:xfrm>
              <a:custGeom>
                <a:avLst/>
                <a:gdLst>
                  <a:gd name="T0" fmla="*/ 0 w 87"/>
                  <a:gd name="T1" fmla="*/ 0 h 54"/>
                  <a:gd name="T2" fmla="*/ 0 w 87"/>
                  <a:gd name="T3" fmla="*/ 0 h 54"/>
                  <a:gd name="T4" fmla="*/ 0 w 87"/>
                  <a:gd name="T5" fmla="*/ 0 h 54"/>
                  <a:gd name="T6" fmla="*/ 0 w 87"/>
                  <a:gd name="T7" fmla="*/ 0 h 54"/>
                  <a:gd name="T8" fmla="*/ 0 w 87"/>
                  <a:gd name="T9" fmla="*/ 0 h 54"/>
                  <a:gd name="T10" fmla="*/ 0 w 87"/>
                  <a:gd name="T11" fmla="*/ 0 h 54"/>
                  <a:gd name="T12" fmla="*/ 0 w 87"/>
                  <a:gd name="T13" fmla="*/ 0 h 54"/>
                  <a:gd name="T14" fmla="*/ 0 w 87"/>
                  <a:gd name="T15" fmla="*/ 0 h 54"/>
                  <a:gd name="T16" fmla="*/ 0 w 87"/>
                  <a:gd name="T17" fmla="*/ 0 h 54"/>
                  <a:gd name="T18" fmla="*/ 0 w 87"/>
                  <a:gd name="T19" fmla="*/ 0 h 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54">
                    <a:moveTo>
                      <a:pt x="87" y="27"/>
                    </a:moveTo>
                    <a:lnTo>
                      <a:pt x="58" y="44"/>
                    </a:lnTo>
                    <a:lnTo>
                      <a:pt x="39" y="54"/>
                    </a:lnTo>
                    <a:lnTo>
                      <a:pt x="30" y="54"/>
                    </a:lnTo>
                    <a:lnTo>
                      <a:pt x="9" y="35"/>
                    </a:lnTo>
                    <a:lnTo>
                      <a:pt x="0" y="19"/>
                    </a:lnTo>
                    <a:lnTo>
                      <a:pt x="30" y="0"/>
                    </a:lnTo>
                    <a:lnTo>
                      <a:pt x="39" y="0"/>
                    </a:lnTo>
                    <a:lnTo>
                      <a:pt x="69" y="9"/>
                    </a:lnTo>
                    <a:lnTo>
                      <a:pt x="8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" name="Freeform 266">
                <a:extLst>
                  <a:ext uri="{FF2B5EF4-FFF2-40B4-BE49-F238E27FC236}">
                    <a16:creationId xmlns:a16="http://schemas.microsoft.com/office/drawing/2014/main" id="{B4465C79-53A8-4E7B-879B-2CC1D5549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" y="144"/>
                <a:ext cx="12" cy="4"/>
              </a:xfrm>
              <a:custGeom>
                <a:avLst/>
                <a:gdLst>
                  <a:gd name="T0" fmla="*/ 0 w 39"/>
                  <a:gd name="T1" fmla="*/ 0 h 26"/>
                  <a:gd name="T2" fmla="*/ 0 w 39"/>
                  <a:gd name="T3" fmla="*/ 0 h 26"/>
                  <a:gd name="T4" fmla="*/ 0 w 39"/>
                  <a:gd name="T5" fmla="*/ 0 h 26"/>
                  <a:gd name="T6" fmla="*/ 0 w 39"/>
                  <a:gd name="T7" fmla="*/ 0 h 26"/>
                  <a:gd name="T8" fmla="*/ 0 w 39"/>
                  <a:gd name="T9" fmla="*/ 0 h 26"/>
                  <a:gd name="T10" fmla="*/ 0 w 39"/>
                  <a:gd name="T11" fmla="*/ 0 h 26"/>
                  <a:gd name="T12" fmla="*/ 0 w 39"/>
                  <a:gd name="T13" fmla="*/ 0 h 26"/>
                  <a:gd name="T14" fmla="*/ 0 w 3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6">
                    <a:moveTo>
                      <a:pt x="39" y="10"/>
                    </a:moveTo>
                    <a:lnTo>
                      <a:pt x="30" y="18"/>
                    </a:lnTo>
                    <a:lnTo>
                      <a:pt x="30" y="26"/>
                    </a:lnTo>
                    <a:lnTo>
                      <a:pt x="11" y="18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" name="Freeform 267">
                <a:extLst>
                  <a:ext uri="{FF2B5EF4-FFF2-40B4-BE49-F238E27FC236}">
                    <a16:creationId xmlns:a16="http://schemas.microsoft.com/office/drawing/2014/main" id="{7A0F498E-E232-46B8-8B38-496328CDD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" y="149"/>
                <a:ext cx="15" cy="3"/>
              </a:xfrm>
              <a:custGeom>
                <a:avLst/>
                <a:gdLst>
                  <a:gd name="T0" fmla="*/ 0 w 50"/>
                  <a:gd name="T1" fmla="*/ 0 h 18"/>
                  <a:gd name="T2" fmla="*/ 0 w 50"/>
                  <a:gd name="T3" fmla="*/ 0 h 18"/>
                  <a:gd name="T4" fmla="*/ 0 w 50"/>
                  <a:gd name="T5" fmla="*/ 0 h 18"/>
                  <a:gd name="T6" fmla="*/ 0 w 50"/>
                  <a:gd name="T7" fmla="*/ 0 h 18"/>
                  <a:gd name="T8" fmla="*/ 0 w 50"/>
                  <a:gd name="T9" fmla="*/ 0 h 18"/>
                  <a:gd name="T10" fmla="*/ 0 w 5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8">
                    <a:moveTo>
                      <a:pt x="50" y="10"/>
                    </a:moveTo>
                    <a:lnTo>
                      <a:pt x="39" y="18"/>
                    </a:lnTo>
                    <a:lnTo>
                      <a:pt x="11" y="1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50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Freeform 268">
                <a:extLst>
                  <a:ext uri="{FF2B5EF4-FFF2-40B4-BE49-F238E27FC236}">
                    <a16:creationId xmlns:a16="http://schemas.microsoft.com/office/drawing/2014/main" id="{286FC4C2-1BAF-453C-8848-9C5C5C997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1" y="151"/>
                <a:ext cx="17" cy="5"/>
              </a:xfrm>
              <a:custGeom>
                <a:avLst/>
                <a:gdLst>
                  <a:gd name="T0" fmla="*/ 0 w 57"/>
                  <a:gd name="T1" fmla="*/ 0 h 33"/>
                  <a:gd name="T2" fmla="*/ 0 w 57"/>
                  <a:gd name="T3" fmla="*/ 0 h 33"/>
                  <a:gd name="T4" fmla="*/ 0 w 57"/>
                  <a:gd name="T5" fmla="*/ 0 h 33"/>
                  <a:gd name="T6" fmla="*/ 0 w 57"/>
                  <a:gd name="T7" fmla="*/ 0 h 33"/>
                  <a:gd name="T8" fmla="*/ 0 w 57"/>
                  <a:gd name="T9" fmla="*/ 0 h 33"/>
                  <a:gd name="T10" fmla="*/ 0 w 57"/>
                  <a:gd name="T11" fmla="*/ 0 h 33"/>
                  <a:gd name="T12" fmla="*/ 0 w 57"/>
                  <a:gd name="T13" fmla="*/ 0 h 33"/>
                  <a:gd name="T14" fmla="*/ 0 w 57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57" y="16"/>
                    </a:moveTo>
                    <a:lnTo>
                      <a:pt x="27" y="33"/>
                    </a:lnTo>
                    <a:lnTo>
                      <a:pt x="9" y="33"/>
                    </a:lnTo>
                    <a:lnTo>
                      <a:pt x="0" y="33"/>
                    </a:lnTo>
                    <a:lnTo>
                      <a:pt x="27" y="0"/>
                    </a:lnTo>
                    <a:lnTo>
                      <a:pt x="48" y="0"/>
                    </a:lnTo>
                    <a:lnTo>
                      <a:pt x="57" y="0"/>
                    </a:lnTo>
                    <a:lnTo>
                      <a:pt x="57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Freeform 269">
                <a:extLst>
                  <a:ext uri="{FF2B5EF4-FFF2-40B4-BE49-F238E27FC236}">
                    <a16:creationId xmlns:a16="http://schemas.microsoft.com/office/drawing/2014/main" id="{06628C22-3762-4DD9-862D-EBB2A7951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Freeform 270">
                <a:extLst>
                  <a:ext uri="{FF2B5EF4-FFF2-40B4-BE49-F238E27FC236}">
                    <a16:creationId xmlns:a16="http://schemas.microsoft.com/office/drawing/2014/main" id="{F1BAB97E-AD76-4F55-8CA4-E65BCC26E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" y="162"/>
                <a:ext cx="65" cy="17"/>
              </a:xfrm>
              <a:custGeom>
                <a:avLst/>
                <a:gdLst>
                  <a:gd name="T0" fmla="*/ 0 w 222"/>
                  <a:gd name="T1" fmla="*/ 0 h 105"/>
                  <a:gd name="T2" fmla="*/ 0 w 222"/>
                  <a:gd name="T3" fmla="*/ 0 h 105"/>
                  <a:gd name="T4" fmla="*/ 0 w 222"/>
                  <a:gd name="T5" fmla="*/ 0 h 105"/>
                  <a:gd name="T6" fmla="*/ 0 w 222"/>
                  <a:gd name="T7" fmla="*/ 0 h 105"/>
                  <a:gd name="T8" fmla="*/ 0 w 222"/>
                  <a:gd name="T9" fmla="*/ 0 h 105"/>
                  <a:gd name="T10" fmla="*/ 0 w 222"/>
                  <a:gd name="T11" fmla="*/ 0 h 105"/>
                  <a:gd name="T12" fmla="*/ 0 w 222"/>
                  <a:gd name="T13" fmla="*/ 0 h 105"/>
                  <a:gd name="T14" fmla="*/ 0 w 222"/>
                  <a:gd name="T15" fmla="*/ 0 h 105"/>
                  <a:gd name="T16" fmla="*/ 0 w 222"/>
                  <a:gd name="T17" fmla="*/ 0 h 105"/>
                  <a:gd name="T18" fmla="*/ 0 w 222"/>
                  <a:gd name="T19" fmla="*/ 0 h 105"/>
                  <a:gd name="T20" fmla="*/ 0 w 222"/>
                  <a:gd name="T21" fmla="*/ 0 h 105"/>
                  <a:gd name="T22" fmla="*/ 0 w 222"/>
                  <a:gd name="T23" fmla="*/ 0 h 105"/>
                  <a:gd name="T24" fmla="*/ 0 w 222"/>
                  <a:gd name="T25" fmla="*/ 0 h 105"/>
                  <a:gd name="T26" fmla="*/ 0 w 222"/>
                  <a:gd name="T27" fmla="*/ 0 h 105"/>
                  <a:gd name="T28" fmla="*/ 0 w 222"/>
                  <a:gd name="T29" fmla="*/ 0 h 105"/>
                  <a:gd name="T30" fmla="*/ 0 w 222"/>
                  <a:gd name="T31" fmla="*/ 0 h 105"/>
                  <a:gd name="T32" fmla="*/ 0 w 222"/>
                  <a:gd name="T33" fmla="*/ 0 h 105"/>
                  <a:gd name="T34" fmla="*/ 0 w 222"/>
                  <a:gd name="T35" fmla="*/ 0 h 105"/>
                  <a:gd name="T36" fmla="*/ 0 w 222"/>
                  <a:gd name="T37" fmla="*/ 0 h 105"/>
                  <a:gd name="T38" fmla="*/ 0 w 222"/>
                  <a:gd name="T39" fmla="*/ 0 h 105"/>
                  <a:gd name="T40" fmla="*/ 0 w 222"/>
                  <a:gd name="T41" fmla="*/ 0 h 105"/>
                  <a:gd name="T42" fmla="*/ 0 w 222"/>
                  <a:gd name="T43" fmla="*/ 0 h 105"/>
                  <a:gd name="T44" fmla="*/ 0 w 222"/>
                  <a:gd name="T45" fmla="*/ 0 h 105"/>
                  <a:gd name="T46" fmla="*/ 0 w 222"/>
                  <a:gd name="T47" fmla="*/ 0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2" h="105">
                    <a:moveTo>
                      <a:pt x="213" y="43"/>
                    </a:moveTo>
                    <a:lnTo>
                      <a:pt x="222" y="53"/>
                    </a:lnTo>
                    <a:lnTo>
                      <a:pt x="213" y="62"/>
                    </a:lnTo>
                    <a:lnTo>
                      <a:pt x="194" y="62"/>
                    </a:lnTo>
                    <a:lnTo>
                      <a:pt x="174" y="53"/>
                    </a:lnTo>
                    <a:lnTo>
                      <a:pt x="126" y="35"/>
                    </a:lnTo>
                    <a:lnTo>
                      <a:pt x="78" y="27"/>
                    </a:lnTo>
                    <a:lnTo>
                      <a:pt x="58" y="35"/>
                    </a:lnTo>
                    <a:lnTo>
                      <a:pt x="48" y="43"/>
                    </a:lnTo>
                    <a:lnTo>
                      <a:pt x="58" y="62"/>
                    </a:lnTo>
                    <a:lnTo>
                      <a:pt x="78" y="70"/>
                    </a:lnTo>
                    <a:lnTo>
                      <a:pt x="96" y="70"/>
                    </a:lnTo>
                    <a:lnTo>
                      <a:pt x="107" y="70"/>
                    </a:lnTo>
                    <a:lnTo>
                      <a:pt x="117" y="79"/>
                    </a:lnTo>
                    <a:lnTo>
                      <a:pt x="96" y="97"/>
                    </a:lnTo>
                    <a:lnTo>
                      <a:pt x="78" y="105"/>
                    </a:lnTo>
                    <a:lnTo>
                      <a:pt x="48" y="97"/>
                    </a:lnTo>
                    <a:lnTo>
                      <a:pt x="10" y="70"/>
                    </a:lnTo>
                    <a:lnTo>
                      <a:pt x="0" y="43"/>
                    </a:lnTo>
                    <a:lnTo>
                      <a:pt x="10" y="18"/>
                    </a:lnTo>
                    <a:lnTo>
                      <a:pt x="39" y="0"/>
                    </a:lnTo>
                    <a:lnTo>
                      <a:pt x="78" y="0"/>
                    </a:lnTo>
                    <a:lnTo>
                      <a:pt x="144" y="10"/>
                    </a:lnTo>
                    <a:lnTo>
                      <a:pt x="213" y="43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Freeform 271">
                <a:extLst>
                  <a:ext uri="{FF2B5EF4-FFF2-40B4-BE49-F238E27FC236}">
                    <a16:creationId xmlns:a16="http://schemas.microsoft.com/office/drawing/2014/main" id="{AC5672B1-A35B-4FC3-B096-AEB1082F0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Freeform 272">
                <a:extLst>
                  <a:ext uri="{FF2B5EF4-FFF2-40B4-BE49-F238E27FC236}">
                    <a16:creationId xmlns:a16="http://schemas.microsoft.com/office/drawing/2014/main" id="{3010A93E-A2AC-43D4-BFE7-8C5B72D46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165"/>
                <a:ext cx="50" cy="24"/>
              </a:xfrm>
              <a:custGeom>
                <a:avLst/>
                <a:gdLst>
                  <a:gd name="T0" fmla="*/ 0 w 162"/>
                  <a:gd name="T1" fmla="*/ 0 h 149"/>
                  <a:gd name="T2" fmla="*/ 0 w 162"/>
                  <a:gd name="T3" fmla="*/ 0 h 149"/>
                  <a:gd name="T4" fmla="*/ 0 w 162"/>
                  <a:gd name="T5" fmla="*/ 0 h 149"/>
                  <a:gd name="T6" fmla="*/ 0 w 162"/>
                  <a:gd name="T7" fmla="*/ 0 h 149"/>
                  <a:gd name="T8" fmla="*/ 0 w 162"/>
                  <a:gd name="T9" fmla="*/ 0 h 149"/>
                  <a:gd name="T10" fmla="*/ 0 w 162"/>
                  <a:gd name="T11" fmla="*/ 0 h 149"/>
                  <a:gd name="T12" fmla="*/ 0 w 162"/>
                  <a:gd name="T13" fmla="*/ 0 h 149"/>
                  <a:gd name="T14" fmla="*/ 0 w 162"/>
                  <a:gd name="T15" fmla="*/ 0 h 149"/>
                  <a:gd name="T16" fmla="*/ 0 w 162"/>
                  <a:gd name="T17" fmla="*/ 0 h 149"/>
                  <a:gd name="T18" fmla="*/ 0 w 162"/>
                  <a:gd name="T19" fmla="*/ 0 h 149"/>
                  <a:gd name="T20" fmla="*/ 0 w 162"/>
                  <a:gd name="T21" fmla="*/ 0 h 149"/>
                  <a:gd name="T22" fmla="*/ 0 w 162"/>
                  <a:gd name="T23" fmla="*/ 0 h 149"/>
                  <a:gd name="T24" fmla="*/ 0 w 162"/>
                  <a:gd name="T25" fmla="*/ 0 h 149"/>
                  <a:gd name="T26" fmla="*/ 0 w 162"/>
                  <a:gd name="T27" fmla="*/ 0 h 149"/>
                  <a:gd name="T28" fmla="*/ 0 w 162"/>
                  <a:gd name="T29" fmla="*/ 0 h 149"/>
                  <a:gd name="T30" fmla="*/ 0 w 162"/>
                  <a:gd name="T31" fmla="*/ 0 h 149"/>
                  <a:gd name="T32" fmla="*/ 0 w 162"/>
                  <a:gd name="T33" fmla="*/ 0 h 149"/>
                  <a:gd name="T34" fmla="*/ 0 w 162"/>
                  <a:gd name="T35" fmla="*/ 0 h 149"/>
                  <a:gd name="T36" fmla="*/ 0 w 162"/>
                  <a:gd name="T37" fmla="*/ 0 h 149"/>
                  <a:gd name="T38" fmla="*/ 0 w 162"/>
                  <a:gd name="T39" fmla="*/ 0 h 149"/>
                  <a:gd name="T40" fmla="*/ 0 w 162"/>
                  <a:gd name="T41" fmla="*/ 0 h 149"/>
                  <a:gd name="T42" fmla="*/ 0 w 162"/>
                  <a:gd name="T43" fmla="*/ 0 h 149"/>
                  <a:gd name="T44" fmla="*/ 0 w 162"/>
                  <a:gd name="T45" fmla="*/ 0 h 149"/>
                  <a:gd name="T46" fmla="*/ 0 w 162"/>
                  <a:gd name="T47" fmla="*/ 0 h 149"/>
                  <a:gd name="T48" fmla="*/ 0 w 162"/>
                  <a:gd name="T49" fmla="*/ 0 h 149"/>
                  <a:gd name="T50" fmla="*/ 0 w 162"/>
                  <a:gd name="T51" fmla="*/ 0 h 149"/>
                  <a:gd name="T52" fmla="*/ 0 w 162"/>
                  <a:gd name="T53" fmla="*/ 0 h 149"/>
                  <a:gd name="T54" fmla="*/ 0 w 162"/>
                  <a:gd name="T55" fmla="*/ 0 h 149"/>
                  <a:gd name="T56" fmla="*/ 0 w 162"/>
                  <a:gd name="T57" fmla="*/ 0 h 1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2" h="149">
                    <a:moveTo>
                      <a:pt x="153" y="35"/>
                    </a:moveTo>
                    <a:lnTo>
                      <a:pt x="162" y="71"/>
                    </a:lnTo>
                    <a:lnTo>
                      <a:pt x="162" y="106"/>
                    </a:lnTo>
                    <a:lnTo>
                      <a:pt x="123" y="139"/>
                    </a:lnTo>
                    <a:lnTo>
                      <a:pt x="87" y="149"/>
                    </a:lnTo>
                    <a:lnTo>
                      <a:pt x="48" y="149"/>
                    </a:lnTo>
                    <a:lnTo>
                      <a:pt x="9" y="122"/>
                    </a:lnTo>
                    <a:lnTo>
                      <a:pt x="0" y="96"/>
                    </a:lnTo>
                    <a:lnTo>
                      <a:pt x="9" y="61"/>
                    </a:lnTo>
                    <a:lnTo>
                      <a:pt x="27" y="52"/>
                    </a:lnTo>
                    <a:lnTo>
                      <a:pt x="37" y="61"/>
                    </a:lnTo>
                    <a:lnTo>
                      <a:pt x="37" y="87"/>
                    </a:lnTo>
                    <a:lnTo>
                      <a:pt x="37" y="96"/>
                    </a:lnTo>
                    <a:lnTo>
                      <a:pt x="57" y="114"/>
                    </a:lnTo>
                    <a:lnTo>
                      <a:pt x="75" y="114"/>
                    </a:lnTo>
                    <a:lnTo>
                      <a:pt x="96" y="106"/>
                    </a:lnTo>
                    <a:lnTo>
                      <a:pt x="114" y="79"/>
                    </a:lnTo>
                    <a:lnTo>
                      <a:pt x="114" y="52"/>
                    </a:lnTo>
                    <a:lnTo>
                      <a:pt x="114" y="44"/>
                    </a:lnTo>
                    <a:lnTo>
                      <a:pt x="105" y="35"/>
                    </a:lnTo>
                    <a:lnTo>
                      <a:pt x="75" y="44"/>
                    </a:lnTo>
                    <a:lnTo>
                      <a:pt x="57" y="35"/>
                    </a:lnTo>
                    <a:lnTo>
                      <a:pt x="57" y="25"/>
                    </a:lnTo>
                    <a:lnTo>
                      <a:pt x="66" y="9"/>
                    </a:lnTo>
                    <a:lnTo>
                      <a:pt x="96" y="0"/>
                    </a:lnTo>
                    <a:lnTo>
                      <a:pt x="114" y="9"/>
                    </a:lnTo>
                    <a:lnTo>
                      <a:pt x="144" y="17"/>
                    </a:lnTo>
                    <a:lnTo>
                      <a:pt x="153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Freeform 273">
                <a:extLst>
                  <a:ext uri="{FF2B5EF4-FFF2-40B4-BE49-F238E27FC236}">
                    <a16:creationId xmlns:a16="http://schemas.microsoft.com/office/drawing/2014/main" id="{B770EDBC-D70F-4677-A513-3064577D6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" y="166"/>
                <a:ext cx="8" cy="442"/>
              </a:xfrm>
              <a:custGeom>
                <a:avLst/>
                <a:gdLst>
                  <a:gd name="T0" fmla="*/ 0 w 29"/>
                  <a:gd name="T1" fmla="*/ 0 h 2723"/>
                  <a:gd name="T2" fmla="*/ 0 w 29"/>
                  <a:gd name="T3" fmla="*/ 0 h 2723"/>
                  <a:gd name="T4" fmla="*/ 0 w 29"/>
                  <a:gd name="T5" fmla="*/ 0 h 2723"/>
                  <a:gd name="T6" fmla="*/ 0 w 29"/>
                  <a:gd name="T7" fmla="*/ 0 h 2723"/>
                  <a:gd name="T8" fmla="*/ 0 w 29"/>
                  <a:gd name="T9" fmla="*/ 0 h 2723"/>
                  <a:gd name="T10" fmla="*/ 0 w 29"/>
                  <a:gd name="T11" fmla="*/ 0 h 2723"/>
                  <a:gd name="T12" fmla="*/ 0 w 29"/>
                  <a:gd name="T13" fmla="*/ 0 h 2723"/>
                  <a:gd name="T14" fmla="*/ 0 w 29"/>
                  <a:gd name="T15" fmla="*/ 0 h 2723"/>
                  <a:gd name="T16" fmla="*/ 0 w 29"/>
                  <a:gd name="T17" fmla="*/ 0 h 2723"/>
                  <a:gd name="T18" fmla="*/ 0 w 29"/>
                  <a:gd name="T19" fmla="*/ 0 h 27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723">
                    <a:moveTo>
                      <a:pt x="20" y="16"/>
                    </a:moveTo>
                    <a:lnTo>
                      <a:pt x="29" y="2574"/>
                    </a:lnTo>
                    <a:lnTo>
                      <a:pt x="29" y="2653"/>
                    </a:lnTo>
                    <a:lnTo>
                      <a:pt x="20" y="2688"/>
                    </a:lnTo>
                    <a:lnTo>
                      <a:pt x="0" y="2723"/>
                    </a:lnTo>
                    <a:lnTo>
                      <a:pt x="0" y="2566"/>
                    </a:lnTo>
                    <a:lnTo>
                      <a:pt x="0" y="8"/>
                    </a:lnTo>
                    <a:lnTo>
                      <a:pt x="20" y="0"/>
                    </a:lnTo>
                    <a:lnTo>
                      <a:pt x="20" y="8"/>
                    </a:lnTo>
                    <a:lnTo>
                      <a:pt x="20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Freeform 274">
                <a:extLst>
                  <a:ext uri="{FF2B5EF4-FFF2-40B4-BE49-F238E27FC236}">
                    <a16:creationId xmlns:a16="http://schemas.microsoft.com/office/drawing/2014/main" id="{7DCCE62D-FBCF-451A-B729-E7B9CF34C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" y="169"/>
                <a:ext cx="10" cy="452"/>
              </a:xfrm>
              <a:custGeom>
                <a:avLst/>
                <a:gdLst>
                  <a:gd name="T0" fmla="*/ 0 w 39"/>
                  <a:gd name="T1" fmla="*/ 0 h 2785"/>
                  <a:gd name="T2" fmla="*/ 0 w 39"/>
                  <a:gd name="T3" fmla="*/ 0 h 2785"/>
                  <a:gd name="T4" fmla="*/ 0 w 39"/>
                  <a:gd name="T5" fmla="*/ 0 h 2785"/>
                  <a:gd name="T6" fmla="*/ 0 w 39"/>
                  <a:gd name="T7" fmla="*/ 0 h 2785"/>
                  <a:gd name="T8" fmla="*/ 0 w 39"/>
                  <a:gd name="T9" fmla="*/ 0 h 2785"/>
                  <a:gd name="T10" fmla="*/ 0 w 39"/>
                  <a:gd name="T11" fmla="*/ 0 h 2785"/>
                  <a:gd name="T12" fmla="*/ 0 w 39"/>
                  <a:gd name="T13" fmla="*/ 0 h 2785"/>
                  <a:gd name="T14" fmla="*/ 0 w 39"/>
                  <a:gd name="T15" fmla="*/ 0 h 2785"/>
                  <a:gd name="T16" fmla="*/ 0 w 39"/>
                  <a:gd name="T17" fmla="*/ 0 h 2785"/>
                  <a:gd name="T18" fmla="*/ 0 w 39"/>
                  <a:gd name="T19" fmla="*/ 0 h 2785"/>
                  <a:gd name="T20" fmla="*/ 0 w 39"/>
                  <a:gd name="T21" fmla="*/ 0 h 2785"/>
                  <a:gd name="T22" fmla="*/ 0 w 39"/>
                  <a:gd name="T23" fmla="*/ 0 h 2785"/>
                  <a:gd name="T24" fmla="*/ 0 w 39"/>
                  <a:gd name="T25" fmla="*/ 0 h 2785"/>
                  <a:gd name="T26" fmla="*/ 0 w 39"/>
                  <a:gd name="T27" fmla="*/ 0 h 2785"/>
                  <a:gd name="T28" fmla="*/ 0 w 39"/>
                  <a:gd name="T29" fmla="*/ 0 h 2785"/>
                  <a:gd name="T30" fmla="*/ 0 w 39"/>
                  <a:gd name="T31" fmla="*/ 0 h 2785"/>
                  <a:gd name="T32" fmla="*/ 0 w 39"/>
                  <a:gd name="T33" fmla="*/ 0 h 2785"/>
                  <a:gd name="T34" fmla="*/ 0 w 39"/>
                  <a:gd name="T35" fmla="*/ 0 h 2785"/>
                  <a:gd name="T36" fmla="*/ 0 w 39"/>
                  <a:gd name="T37" fmla="*/ 0 h 2785"/>
                  <a:gd name="T38" fmla="*/ 0 w 39"/>
                  <a:gd name="T39" fmla="*/ 0 h 2785"/>
                  <a:gd name="T40" fmla="*/ 0 w 39"/>
                  <a:gd name="T41" fmla="*/ 0 h 2785"/>
                  <a:gd name="T42" fmla="*/ 0 w 39"/>
                  <a:gd name="T43" fmla="*/ 0 h 2785"/>
                  <a:gd name="T44" fmla="*/ 0 w 39"/>
                  <a:gd name="T45" fmla="*/ 0 h 2785"/>
                  <a:gd name="T46" fmla="*/ 0 w 39"/>
                  <a:gd name="T47" fmla="*/ 0 h 2785"/>
                  <a:gd name="T48" fmla="*/ 0 w 39"/>
                  <a:gd name="T49" fmla="*/ 0 h 2785"/>
                  <a:gd name="T50" fmla="*/ 0 w 39"/>
                  <a:gd name="T51" fmla="*/ 0 h 2785"/>
                  <a:gd name="T52" fmla="*/ 0 w 39"/>
                  <a:gd name="T53" fmla="*/ 0 h 2785"/>
                  <a:gd name="T54" fmla="*/ 0 w 39"/>
                  <a:gd name="T55" fmla="*/ 0 h 2785"/>
                  <a:gd name="T56" fmla="*/ 0 w 39"/>
                  <a:gd name="T57" fmla="*/ 0 h 2785"/>
                  <a:gd name="T58" fmla="*/ 0 w 39"/>
                  <a:gd name="T59" fmla="*/ 0 h 2785"/>
                  <a:gd name="T60" fmla="*/ 0 w 39"/>
                  <a:gd name="T61" fmla="*/ 0 h 2785"/>
                  <a:gd name="T62" fmla="*/ 0 w 39"/>
                  <a:gd name="T63" fmla="*/ 0 h 2785"/>
                  <a:gd name="T64" fmla="*/ 0 w 39"/>
                  <a:gd name="T65" fmla="*/ 0 h 2785"/>
                  <a:gd name="T66" fmla="*/ 0 w 39"/>
                  <a:gd name="T67" fmla="*/ 0 h 2785"/>
                  <a:gd name="T68" fmla="*/ 0 w 39"/>
                  <a:gd name="T69" fmla="*/ 0 h 2785"/>
                  <a:gd name="T70" fmla="*/ 0 w 39"/>
                  <a:gd name="T71" fmla="*/ 0 h 2785"/>
                  <a:gd name="T72" fmla="*/ 0 w 39"/>
                  <a:gd name="T73" fmla="*/ 0 h 2785"/>
                  <a:gd name="T74" fmla="*/ 0 w 39"/>
                  <a:gd name="T75" fmla="*/ 0 h 2785"/>
                  <a:gd name="T76" fmla="*/ 0 w 39"/>
                  <a:gd name="T77" fmla="*/ 0 h 2785"/>
                  <a:gd name="T78" fmla="*/ 0 w 39"/>
                  <a:gd name="T79" fmla="*/ 0 h 2785"/>
                  <a:gd name="T80" fmla="*/ 0 w 39"/>
                  <a:gd name="T81" fmla="*/ 0 h 2785"/>
                  <a:gd name="T82" fmla="*/ 0 w 39"/>
                  <a:gd name="T83" fmla="*/ 0 h 2785"/>
                  <a:gd name="T84" fmla="*/ 0 w 39"/>
                  <a:gd name="T85" fmla="*/ 0 h 2785"/>
                  <a:gd name="T86" fmla="*/ 0 w 39"/>
                  <a:gd name="T87" fmla="*/ 0 h 2785"/>
                  <a:gd name="T88" fmla="*/ 0 w 39"/>
                  <a:gd name="T89" fmla="*/ 0 h 2785"/>
                  <a:gd name="T90" fmla="*/ 0 w 39"/>
                  <a:gd name="T91" fmla="*/ 0 h 2785"/>
                  <a:gd name="T92" fmla="*/ 0 w 39"/>
                  <a:gd name="T93" fmla="*/ 0 h 2785"/>
                  <a:gd name="T94" fmla="*/ 0 w 39"/>
                  <a:gd name="T95" fmla="*/ 0 h 2785"/>
                  <a:gd name="T96" fmla="*/ 0 w 39"/>
                  <a:gd name="T97" fmla="*/ 0 h 2785"/>
                  <a:gd name="T98" fmla="*/ 0 w 39"/>
                  <a:gd name="T99" fmla="*/ 0 h 2785"/>
                  <a:gd name="T100" fmla="*/ 0 w 39"/>
                  <a:gd name="T101" fmla="*/ 0 h 2785"/>
                  <a:gd name="T102" fmla="*/ 0 w 39"/>
                  <a:gd name="T103" fmla="*/ 0 h 2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" h="2785">
                    <a:moveTo>
                      <a:pt x="39" y="2785"/>
                    </a:moveTo>
                    <a:lnTo>
                      <a:pt x="0" y="2767"/>
                    </a:lnTo>
                    <a:lnTo>
                      <a:pt x="0" y="2759"/>
                    </a:lnTo>
                    <a:lnTo>
                      <a:pt x="0" y="2732"/>
                    </a:lnTo>
                    <a:lnTo>
                      <a:pt x="0" y="2699"/>
                    </a:lnTo>
                    <a:lnTo>
                      <a:pt x="0" y="2645"/>
                    </a:lnTo>
                    <a:lnTo>
                      <a:pt x="0" y="2585"/>
                    </a:lnTo>
                    <a:lnTo>
                      <a:pt x="0" y="2515"/>
                    </a:lnTo>
                    <a:lnTo>
                      <a:pt x="0" y="2428"/>
                    </a:lnTo>
                    <a:lnTo>
                      <a:pt x="0" y="2340"/>
                    </a:lnTo>
                    <a:lnTo>
                      <a:pt x="0" y="2236"/>
                    </a:lnTo>
                    <a:lnTo>
                      <a:pt x="0" y="2131"/>
                    </a:lnTo>
                    <a:lnTo>
                      <a:pt x="0" y="1895"/>
                    </a:lnTo>
                    <a:lnTo>
                      <a:pt x="0" y="1650"/>
                    </a:lnTo>
                    <a:lnTo>
                      <a:pt x="0" y="1398"/>
                    </a:lnTo>
                    <a:lnTo>
                      <a:pt x="0" y="1144"/>
                    </a:lnTo>
                    <a:lnTo>
                      <a:pt x="0" y="892"/>
                    </a:lnTo>
                    <a:lnTo>
                      <a:pt x="0" y="657"/>
                    </a:lnTo>
                    <a:lnTo>
                      <a:pt x="0" y="551"/>
                    </a:lnTo>
                    <a:lnTo>
                      <a:pt x="0" y="455"/>
                    </a:lnTo>
                    <a:lnTo>
                      <a:pt x="0" y="359"/>
                    </a:lnTo>
                    <a:lnTo>
                      <a:pt x="0" y="273"/>
                    </a:lnTo>
                    <a:lnTo>
                      <a:pt x="0" y="202"/>
                    </a:lnTo>
                    <a:lnTo>
                      <a:pt x="0" y="141"/>
                    </a:lnTo>
                    <a:lnTo>
                      <a:pt x="0" y="89"/>
                    </a:lnTo>
                    <a:lnTo>
                      <a:pt x="0" y="54"/>
                    </a:lnTo>
                    <a:lnTo>
                      <a:pt x="0" y="27"/>
                    </a:lnTo>
                    <a:lnTo>
                      <a:pt x="39" y="0"/>
                    </a:lnTo>
                    <a:lnTo>
                      <a:pt x="39" y="27"/>
                    </a:lnTo>
                    <a:lnTo>
                      <a:pt x="39" y="62"/>
                    </a:lnTo>
                    <a:lnTo>
                      <a:pt x="39" y="124"/>
                    </a:lnTo>
                    <a:lnTo>
                      <a:pt x="39" y="184"/>
                    </a:lnTo>
                    <a:lnTo>
                      <a:pt x="39" y="254"/>
                    </a:lnTo>
                    <a:lnTo>
                      <a:pt x="39" y="341"/>
                    </a:lnTo>
                    <a:lnTo>
                      <a:pt x="39" y="430"/>
                    </a:lnTo>
                    <a:lnTo>
                      <a:pt x="39" y="533"/>
                    </a:lnTo>
                    <a:lnTo>
                      <a:pt x="39" y="647"/>
                    </a:lnTo>
                    <a:lnTo>
                      <a:pt x="39" y="882"/>
                    </a:lnTo>
                    <a:lnTo>
                      <a:pt x="39" y="1136"/>
                    </a:lnTo>
                    <a:lnTo>
                      <a:pt x="39" y="1390"/>
                    </a:lnTo>
                    <a:lnTo>
                      <a:pt x="39" y="1650"/>
                    </a:lnTo>
                    <a:lnTo>
                      <a:pt x="39" y="1904"/>
                    </a:lnTo>
                    <a:lnTo>
                      <a:pt x="39" y="2139"/>
                    </a:lnTo>
                    <a:lnTo>
                      <a:pt x="39" y="2244"/>
                    </a:lnTo>
                    <a:lnTo>
                      <a:pt x="39" y="2358"/>
                    </a:lnTo>
                    <a:lnTo>
                      <a:pt x="39" y="2445"/>
                    </a:lnTo>
                    <a:lnTo>
                      <a:pt x="39" y="2532"/>
                    </a:lnTo>
                    <a:lnTo>
                      <a:pt x="39" y="2602"/>
                    </a:lnTo>
                    <a:lnTo>
                      <a:pt x="39" y="2664"/>
                    </a:lnTo>
                    <a:lnTo>
                      <a:pt x="39" y="2724"/>
                    </a:lnTo>
                    <a:lnTo>
                      <a:pt x="39" y="2750"/>
                    </a:lnTo>
                    <a:lnTo>
                      <a:pt x="39" y="278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Freeform 275">
                <a:extLst>
                  <a:ext uri="{FF2B5EF4-FFF2-40B4-BE49-F238E27FC236}">
                    <a16:creationId xmlns:a16="http://schemas.microsoft.com/office/drawing/2014/main" id="{9F93B0C3-FCC3-4166-9FB1-D72D12CF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Freeform 276">
                <a:extLst>
                  <a:ext uri="{FF2B5EF4-FFF2-40B4-BE49-F238E27FC236}">
                    <a16:creationId xmlns:a16="http://schemas.microsoft.com/office/drawing/2014/main" id="{ADF44C56-2F98-43C8-ADB8-6A0C7F046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" y="174"/>
                <a:ext cx="87" cy="26"/>
              </a:xfrm>
              <a:custGeom>
                <a:avLst/>
                <a:gdLst>
                  <a:gd name="T0" fmla="*/ 0 w 290"/>
                  <a:gd name="T1" fmla="*/ 0 h 165"/>
                  <a:gd name="T2" fmla="*/ 0 w 290"/>
                  <a:gd name="T3" fmla="*/ 0 h 165"/>
                  <a:gd name="T4" fmla="*/ 0 w 290"/>
                  <a:gd name="T5" fmla="*/ 0 h 165"/>
                  <a:gd name="T6" fmla="*/ 0 w 290"/>
                  <a:gd name="T7" fmla="*/ 0 h 165"/>
                  <a:gd name="T8" fmla="*/ 0 w 290"/>
                  <a:gd name="T9" fmla="*/ 0 h 165"/>
                  <a:gd name="T10" fmla="*/ 0 w 290"/>
                  <a:gd name="T11" fmla="*/ 0 h 165"/>
                  <a:gd name="T12" fmla="*/ 0 w 290"/>
                  <a:gd name="T13" fmla="*/ 0 h 165"/>
                  <a:gd name="T14" fmla="*/ 0 w 290"/>
                  <a:gd name="T15" fmla="*/ 0 h 165"/>
                  <a:gd name="T16" fmla="*/ 0 w 290"/>
                  <a:gd name="T17" fmla="*/ 0 h 165"/>
                  <a:gd name="T18" fmla="*/ 0 w 290"/>
                  <a:gd name="T19" fmla="*/ 0 h 165"/>
                  <a:gd name="T20" fmla="*/ 0 w 290"/>
                  <a:gd name="T21" fmla="*/ 0 h 165"/>
                  <a:gd name="T22" fmla="*/ 0 w 290"/>
                  <a:gd name="T23" fmla="*/ 0 h 165"/>
                  <a:gd name="T24" fmla="*/ 0 w 290"/>
                  <a:gd name="T25" fmla="*/ 0 h 165"/>
                  <a:gd name="T26" fmla="*/ 0 w 290"/>
                  <a:gd name="T27" fmla="*/ 0 h 165"/>
                  <a:gd name="T28" fmla="*/ 0 w 290"/>
                  <a:gd name="T29" fmla="*/ 0 h 165"/>
                  <a:gd name="T30" fmla="*/ 0 w 290"/>
                  <a:gd name="T31" fmla="*/ 0 h 165"/>
                  <a:gd name="T32" fmla="*/ 0 w 290"/>
                  <a:gd name="T33" fmla="*/ 0 h 165"/>
                  <a:gd name="T34" fmla="*/ 0 w 290"/>
                  <a:gd name="T35" fmla="*/ 0 h 165"/>
                  <a:gd name="T36" fmla="*/ 0 w 290"/>
                  <a:gd name="T37" fmla="*/ 0 h 165"/>
                  <a:gd name="T38" fmla="*/ 0 w 290"/>
                  <a:gd name="T39" fmla="*/ 0 h 165"/>
                  <a:gd name="T40" fmla="*/ 0 w 290"/>
                  <a:gd name="T41" fmla="*/ 0 h 165"/>
                  <a:gd name="T42" fmla="*/ 0 w 290"/>
                  <a:gd name="T43" fmla="*/ 0 h 165"/>
                  <a:gd name="T44" fmla="*/ 0 w 290"/>
                  <a:gd name="T45" fmla="*/ 0 h 165"/>
                  <a:gd name="T46" fmla="*/ 0 w 290"/>
                  <a:gd name="T47" fmla="*/ 0 h 165"/>
                  <a:gd name="T48" fmla="*/ 0 w 290"/>
                  <a:gd name="T49" fmla="*/ 0 h 165"/>
                  <a:gd name="T50" fmla="*/ 0 w 290"/>
                  <a:gd name="T51" fmla="*/ 0 h 165"/>
                  <a:gd name="T52" fmla="*/ 0 w 290"/>
                  <a:gd name="T53" fmla="*/ 0 h 165"/>
                  <a:gd name="T54" fmla="*/ 0 w 290"/>
                  <a:gd name="T55" fmla="*/ 0 h 165"/>
                  <a:gd name="T56" fmla="*/ 0 w 290"/>
                  <a:gd name="T57" fmla="*/ 0 h 165"/>
                  <a:gd name="T58" fmla="*/ 0 w 290"/>
                  <a:gd name="T59" fmla="*/ 0 h 165"/>
                  <a:gd name="T60" fmla="*/ 0 w 290"/>
                  <a:gd name="T61" fmla="*/ 0 h 165"/>
                  <a:gd name="T62" fmla="*/ 0 w 290"/>
                  <a:gd name="T63" fmla="*/ 0 h 165"/>
                  <a:gd name="T64" fmla="*/ 0 w 290"/>
                  <a:gd name="T65" fmla="*/ 0 h 165"/>
                  <a:gd name="T66" fmla="*/ 0 w 290"/>
                  <a:gd name="T67" fmla="*/ 0 h 165"/>
                  <a:gd name="T68" fmla="*/ 0 w 290"/>
                  <a:gd name="T69" fmla="*/ 0 h 165"/>
                  <a:gd name="T70" fmla="*/ 0 w 290"/>
                  <a:gd name="T71" fmla="*/ 0 h 165"/>
                  <a:gd name="T72" fmla="*/ 0 w 290"/>
                  <a:gd name="T73" fmla="*/ 0 h 165"/>
                  <a:gd name="T74" fmla="*/ 0 w 290"/>
                  <a:gd name="T75" fmla="*/ 0 h 165"/>
                  <a:gd name="T76" fmla="*/ 0 w 290"/>
                  <a:gd name="T77" fmla="*/ 0 h 165"/>
                  <a:gd name="T78" fmla="*/ 0 w 290"/>
                  <a:gd name="T79" fmla="*/ 0 h 165"/>
                  <a:gd name="T80" fmla="*/ 0 w 290"/>
                  <a:gd name="T81" fmla="*/ 0 h 165"/>
                  <a:gd name="T82" fmla="*/ 0 w 290"/>
                  <a:gd name="T83" fmla="*/ 0 h 165"/>
                  <a:gd name="T84" fmla="*/ 0 w 290"/>
                  <a:gd name="T85" fmla="*/ 0 h 165"/>
                  <a:gd name="T86" fmla="*/ 0 w 290"/>
                  <a:gd name="T87" fmla="*/ 0 h 165"/>
                  <a:gd name="T88" fmla="*/ 0 w 290"/>
                  <a:gd name="T89" fmla="*/ 0 h 1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90" h="165">
                    <a:moveTo>
                      <a:pt x="242" y="19"/>
                    </a:moveTo>
                    <a:lnTo>
                      <a:pt x="224" y="54"/>
                    </a:lnTo>
                    <a:lnTo>
                      <a:pt x="213" y="79"/>
                    </a:lnTo>
                    <a:lnTo>
                      <a:pt x="224" y="105"/>
                    </a:lnTo>
                    <a:lnTo>
                      <a:pt x="233" y="114"/>
                    </a:lnTo>
                    <a:lnTo>
                      <a:pt x="242" y="114"/>
                    </a:lnTo>
                    <a:lnTo>
                      <a:pt x="252" y="97"/>
                    </a:lnTo>
                    <a:lnTo>
                      <a:pt x="272" y="97"/>
                    </a:lnTo>
                    <a:lnTo>
                      <a:pt x="281" y="97"/>
                    </a:lnTo>
                    <a:lnTo>
                      <a:pt x="290" y="105"/>
                    </a:lnTo>
                    <a:lnTo>
                      <a:pt x="281" y="132"/>
                    </a:lnTo>
                    <a:lnTo>
                      <a:pt x="252" y="157"/>
                    </a:lnTo>
                    <a:lnTo>
                      <a:pt x="242" y="157"/>
                    </a:lnTo>
                    <a:lnTo>
                      <a:pt x="224" y="149"/>
                    </a:lnTo>
                    <a:lnTo>
                      <a:pt x="204" y="132"/>
                    </a:lnTo>
                    <a:lnTo>
                      <a:pt x="185" y="114"/>
                    </a:lnTo>
                    <a:lnTo>
                      <a:pt x="185" y="97"/>
                    </a:lnTo>
                    <a:lnTo>
                      <a:pt x="185" y="44"/>
                    </a:lnTo>
                    <a:lnTo>
                      <a:pt x="126" y="54"/>
                    </a:lnTo>
                    <a:lnTo>
                      <a:pt x="69" y="62"/>
                    </a:lnTo>
                    <a:lnTo>
                      <a:pt x="48" y="87"/>
                    </a:lnTo>
                    <a:lnTo>
                      <a:pt x="39" y="105"/>
                    </a:lnTo>
                    <a:lnTo>
                      <a:pt x="48" y="114"/>
                    </a:lnTo>
                    <a:lnTo>
                      <a:pt x="59" y="122"/>
                    </a:lnTo>
                    <a:lnTo>
                      <a:pt x="78" y="122"/>
                    </a:lnTo>
                    <a:lnTo>
                      <a:pt x="98" y="105"/>
                    </a:lnTo>
                    <a:lnTo>
                      <a:pt x="117" y="97"/>
                    </a:lnTo>
                    <a:lnTo>
                      <a:pt x="126" y="97"/>
                    </a:lnTo>
                    <a:lnTo>
                      <a:pt x="135" y="122"/>
                    </a:lnTo>
                    <a:lnTo>
                      <a:pt x="117" y="132"/>
                    </a:lnTo>
                    <a:lnTo>
                      <a:pt x="87" y="157"/>
                    </a:lnTo>
                    <a:lnTo>
                      <a:pt x="69" y="165"/>
                    </a:lnTo>
                    <a:lnTo>
                      <a:pt x="48" y="165"/>
                    </a:lnTo>
                    <a:lnTo>
                      <a:pt x="21" y="157"/>
                    </a:lnTo>
                    <a:lnTo>
                      <a:pt x="0" y="122"/>
                    </a:lnTo>
                    <a:lnTo>
                      <a:pt x="0" y="87"/>
                    </a:lnTo>
                    <a:lnTo>
                      <a:pt x="21" y="62"/>
                    </a:lnTo>
                    <a:lnTo>
                      <a:pt x="59" y="35"/>
                    </a:lnTo>
                    <a:lnTo>
                      <a:pt x="98" y="19"/>
                    </a:lnTo>
                    <a:lnTo>
                      <a:pt x="146" y="19"/>
                    </a:lnTo>
                    <a:lnTo>
                      <a:pt x="185" y="19"/>
                    </a:lnTo>
                    <a:lnTo>
                      <a:pt x="185" y="35"/>
                    </a:lnTo>
                    <a:lnTo>
                      <a:pt x="213" y="9"/>
                    </a:lnTo>
                    <a:lnTo>
                      <a:pt x="233" y="0"/>
                    </a:lnTo>
                    <a:lnTo>
                      <a:pt x="242" y="19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Freeform 277">
                <a:extLst>
                  <a:ext uri="{FF2B5EF4-FFF2-40B4-BE49-F238E27FC236}">
                    <a16:creationId xmlns:a16="http://schemas.microsoft.com/office/drawing/2014/main" id="{1F077514-CB37-411A-ABB5-36BFFF386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Freeform 278">
                <a:extLst>
                  <a:ext uri="{FF2B5EF4-FFF2-40B4-BE49-F238E27FC236}">
                    <a16:creationId xmlns:a16="http://schemas.microsoft.com/office/drawing/2014/main" id="{0266A64D-8A60-4667-BC57-E1B027198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" y="183"/>
                <a:ext cx="39" cy="17"/>
              </a:xfrm>
              <a:custGeom>
                <a:avLst/>
                <a:gdLst>
                  <a:gd name="T0" fmla="*/ 0 w 126"/>
                  <a:gd name="T1" fmla="*/ 0 h 103"/>
                  <a:gd name="T2" fmla="*/ 0 w 126"/>
                  <a:gd name="T3" fmla="*/ 0 h 103"/>
                  <a:gd name="T4" fmla="*/ 0 w 126"/>
                  <a:gd name="T5" fmla="*/ 0 h 103"/>
                  <a:gd name="T6" fmla="*/ 0 w 126"/>
                  <a:gd name="T7" fmla="*/ 0 h 103"/>
                  <a:gd name="T8" fmla="*/ 0 w 126"/>
                  <a:gd name="T9" fmla="*/ 0 h 103"/>
                  <a:gd name="T10" fmla="*/ 0 w 126"/>
                  <a:gd name="T11" fmla="*/ 0 h 103"/>
                  <a:gd name="T12" fmla="*/ 0 w 126"/>
                  <a:gd name="T13" fmla="*/ 0 h 103"/>
                  <a:gd name="T14" fmla="*/ 0 w 126"/>
                  <a:gd name="T15" fmla="*/ 0 h 103"/>
                  <a:gd name="T16" fmla="*/ 0 w 126"/>
                  <a:gd name="T17" fmla="*/ 0 h 103"/>
                  <a:gd name="T18" fmla="*/ 0 w 126"/>
                  <a:gd name="T19" fmla="*/ 0 h 103"/>
                  <a:gd name="T20" fmla="*/ 0 w 126"/>
                  <a:gd name="T21" fmla="*/ 0 h 103"/>
                  <a:gd name="T22" fmla="*/ 0 w 126"/>
                  <a:gd name="T23" fmla="*/ 0 h 103"/>
                  <a:gd name="T24" fmla="*/ 0 w 126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6" h="103">
                    <a:moveTo>
                      <a:pt x="78" y="0"/>
                    </a:moveTo>
                    <a:lnTo>
                      <a:pt x="108" y="70"/>
                    </a:lnTo>
                    <a:lnTo>
                      <a:pt x="126" y="95"/>
                    </a:lnTo>
                    <a:lnTo>
                      <a:pt x="126" y="103"/>
                    </a:lnTo>
                    <a:lnTo>
                      <a:pt x="117" y="103"/>
                    </a:lnTo>
                    <a:lnTo>
                      <a:pt x="60" y="78"/>
                    </a:lnTo>
                    <a:lnTo>
                      <a:pt x="0" y="60"/>
                    </a:lnTo>
                    <a:lnTo>
                      <a:pt x="0" y="52"/>
                    </a:lnTo>
                    <a:lnTo>
                      <a:pt x="21" y="43"/>
                    </a:lnTo>
                    <a:lnTo>
                      <a:pt x="39" y="17"/>
                    </a:lnTo>
                    <a:lnTo>
                      <a:pt x="50" y="0"/>
                    </a:lnTo>
                    <a:lnTo>
                      <a:pt x="60" y="0"/>
                    </a:lnTo>
                    <a:lnTo>
                      <a:pt x="78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Freeform 279">
                <a:extLst>
                  <a:ext uri="{FF2B5EF4-FFF2-40B4-BE49-F238E27FC236}">
                    <a16:creationId xmlns:a16="http://schemas.microsoft.com/office/drawing/2014/main" id="{E4F82E81-1BA0-4C24-9685-2318F0014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" y="214"/>
                <a:ext cx="75" cy="37"/>
              </a:xfrm>
              <a:custGeom>
                <a:avLst/>
                <a:gdLst>
                  <a:gd name="T0" fmla="*/ 0 w 251"/>
                  <a:gd name="T1" fmla="*/ 0 h 227"/>
                  <a:gd name="T2" fmla="*/ 0 w 251"/>
                  <a:gd name="T3" fmla="*/ 0 h 227"/>
                  <a:gd name="T4" fmla="*/ 0 w 251"/>
                  <a:gd name="T5" fmla="*/ 0 h 227"/>
                  <a:gd name="T6" fmla="*/ 0 w 251"/>
                  <a:gd name="T7" fmla="*/ 0 h 227"/>
                  <a:gd name="T8" fmla="*/ 0 w 251"/>
                  <a:gd name="T9" fmla="*/ 0 h 227"/>
                  <a:gd name="T10" fmla="*/ 0 w 251"/>
                  <a:gd name="T11" fmla="*/ 0 h 227"/>
                  <a:gd name="T12" fmla="*/ 0 w 251"/>
                  <a:gd name="T13" fmla="*/ 0 h 227"/>
                  <a:gd name="T14" fmla="*/ 0 w 251"/>
                  <a:gd name="T15" fmla="*/ 0 h 227"/>
                  <a:gd name="T16" fmla="*/ 0 w 251"/>
                  <a:gd name="T17" fmla="*/ 0 h 227"/>
                  <a:gd name="T18" fmla="*/ 0 w 251"/>
                  <a:gd name="T19" fmla="*/ 0 h 227"/>
                  <a:gd name="T20" fmla="*/ 0 w 251"/>
                  <a:gd name="T21" fmla="*/ 0 h 227"/>
                  <a:gd name="T22" fmla="*/ 0 w 251"/>
                  <a:gd name="T23" fmla="*/ 0 h 227"/>
                  <a:gd name="T24" fmla="*/ 0 w 251"/>
                  <a:gd name="T25" fmla="*/ 0 h 227"/>
                  <a:gd name="T26" fmla="*/ 0 w 251"/>
                  <a:gd name="T27" fmla="*/ 0 h 2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227">
                    <a:moveTo>
                      <a:pt x="251" y="25"/>
                    </a:moveTo>
                    <a:lnTo>
                      <a:pt x="251" y="43"/>
                    </a:lnTo>
                    <a:lnTo>
                      <a:pt x="240" y="60"/>
                    </a:lnTo>
                    <a:lnTo>
                      <a:pt x="201" y="95"/>
                    </a:lnTo>
                    <a:lnTo>
                      <a:pt x="115" y="165"/>
                    </a:lnTo>
                    <a:lnTo>
                      <a:pt x="39" y="227"/>
                    </a:lnTo>
                    <a:lnTo>
                      <a:pt x="18" y="217"/>
                    </a:lnTo>
                    <a:lnTo>
                      <a:pt x="0" y="209"/>
                    </a:lnTo>
                    <a:lnTo>
                      <a:pt x="39" y="157"/>
                    </a:lnTo>
                    <a:lnTo>
                      <a:pt x="96" y="103"/>
                    </a:lnTo>
                    <a:lnTo>
                      <a:pt x="201" y="8"/>
                    </a:lnTo>
                    <a:lnTo>
                      <a:pt x="222" y="0"/>
                    </a:lnTo>
                    <a:lnTo>
                      <a:pt x="231" y="0"/>
                    </a:lnTo>
                    <a:lnTo>
                      <a:pt x="251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Freeform 280">
                <a:extLst>
                  <a:ext uri="{FF2B5EF4-FFF2-40B4-BE49-F238E27FC236}">
                    <a16:creationId xmlns:a16="http://schemas.microsoft.com/office/drawing/2014/main" id="{453E8E5B-3863-4DB0-ADB3-35C957316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281">
                <a:extLst>
                  <a:ext uri="{FF2B5EF4-FFF2-40B4-BE49-F238E27FC236}">
                    <a16:creationId xmlns:a16="http://schemas.microsoft.com/office/drawing/2014/main" id="{C1A74AF5-B184-4A26-BA5A-849C0367A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" y="223"/>
                <a:ext cx="35" cy="33"/>
              </a:xfrm>
              <a:custGeom>
                <a:avLst/>
                <a:gdLst>
                  <a:gd name="T0" fmla="*/ 0 w 116"/>
                  <a:gd name="T1" fmla="*/ 0 h 200"/>
                  <a:gd name="T2" fmla="*/ 0 w 116"/>
                  <a:gd name="T3" fmla="*/ 0 h 200"/>
                  <a:gd name="T4" fmla="*/ 0 w 116"/>
                  <a:gd name="T5" fmla="*/ 0 h 200"/>
                  <a:gd name="T6" fmla="*/ 0 w 116"/>
                  <a:gd name="T7" fmla="*/ 0 h 200"/>
                  <a:gd name="T8" fmla="*/ 0 w 116"/>
                  <a:gd name="T9" fmla="*/ 0 h 200"/>
                  <a:gd name="T10" fmla="*/ 0 w 116"/>
                  <a:gd name="T11" fmla="*/ 0 h 200"/>
                  <a:gd name="T12" fmla="*/ 0 w 116"/>
                  <a:gd name="T13" fmla="*/ 0 h 200"/>
                  <a:gd name="T14" fmla="*/ 0 w 116"/>
                  <a:gd name="T15" fmla="*/ 0 h 200"/>
                  <a:gd name="T16" fmla="*/ 0 w 116"/>
                  <a:gd name="T17" fmla="*/ 0 h 200"/>
                  <a:gd name="T18" fmla="*/ 0 w 116"/>
                  <a:gd name="T19" fmla="*/ 0 h 200"/>
                  <a:gd name="T20" fmla="*/ 0 w 116"/>
                  <a:gd name="T21" fmla="*/ 0 h 200"/>
                  <a:gd name="T22" fmla="*/ 0 w 116"/>
                  <a:gd name="T23" fmla="*/ 0 h 200"/>
                  <a:gd name="T24" fmla="*/ 0 w 116"/>
                  <a:gd name="T25" fmla="*/ 0 h 200"/>
                  <a:gd name="T26" fmla="*/ 0 w 116"/>
                  <a:gd name="T27" fmla="*/ 0 h 200"/>
                  <a:gd name="T28" fmla="*/ 0 w 116"/>
                  <a:gd name="T29" fmla="*/ 0 h 200"/>
                  <a:gd name="T30" fmla="*/ 0 w 116"/>
                  <a:gd name="T31" fmla="*/ 0 h 200"/>
                  <a:gd name="T32" fmla="*/ 0 w 116"/>
                  <a:gd name="T33" fmla="*/ 0 h 200"/>
                  <a:gd name="T34" fmla="*/ 0 w 116"/>
                  <a:gd name="T35" fmla="*/ 0 h 200"/>
                  <a:gd name="T36" fmla="*/ 0 w 116"/>
                  <a:gd name="T37" fmla="*/ 0 h 200"/>
                  <a:gd name="T38" fmla="*/ 0 w 116"/>
                  <a:gd name="T39" fmla="*/ 0 h 200"/>
                  <a:gd name="T40" fmla="*/ 0 w 116"/>
                  <a:gd name="T41" fmla="*/ 0 h 200"/>
                  <a:gd name="T42" fmla="*/ 0 w 116"/>
                  <a:gd name="T43" fmla="*/ 0 h 2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6" h="200">
                    <a:moveTo>
                      <a:pt x="107" y="35"/>
                    </a:moveTo>
                    <a:lnTo>
                      <a:pt x="116" y="70"/>
                    </a:lnTo>
                    <a:lnTo>
                      <a:pt x="116" y="105"/>
                    </a:lnTo>
                    <a:lnTo>
                      <a:pt x="98" y="113"/>
                    </a:lnTo>
                    <a:lnTo>
                      <a:pt x="86" y="70"/>
                    </a:lnTo>
                    <a:lnTo>
                      <a:pt x="68" y="51"/>
                    </a:lnTo>
                    <a:lnTo>
                      <a:pt x="48" y="43"/>
                    </a:lnTo>
                    <a:lnTo>
                      <a:pt x="38" y="43"/>
                    </a:lnTo>
                    <a:lnTo>
                      <a:pt x="29" y="62"/>
                    </a:lnTo>
                    <a:lnTo>
                      <a:pt x="38" y="97"/>
                    </a:lnTo>
                    <a:lnTo>
                      <a:pt x="48" y="122"/>
                    </a:lnTo>
                    <a:lnTo>
                      <a:pt x="86" y="192"/>
                    </a:lnTo>
                    <a:lnTo>
                      <a:pt x="86" y="200"/>
                    </a:lnTo>
                    <a:lnTo>
                      <a:pt x="77" y="200"/>
                    </a:lnTo>
                    <a:lnTo>
                      <a:pt x="38" y="157"/>
                    </a:lnTo>
                    <a:lnTo>
                      <a:pt x="0" y="97"/>
                    </a:lnTo>
                    <a:lnTo>
                      <a:pt x="0" y="62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59" y="0"/>
                    </a:lnTo>
                    <a:lnTo>
                      <a:pt x="86" y="18"/>
                    </a:lnTo>
                    <a:lnTo>
                      <a:pt x="107" y="35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282">
                <a:extLst>
                  <a:ext uri="{FF2B5EF4-FFF2-40B4-BE49-F238E27FC236}">
                    <a16:creationId xmlns:a16="http://schemas.microsoft.com/office/drawing/2014/main" id="{2A777B28-DB2B-4336-AB74-C76206B27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" y="234"/>
                <a:ext cx="30" cy="16"/>
              </a:xfrm>
              <a:custGeom>
                <a:avLst/>
                <a:gdLst>
                  <a:gd name="T0" fmla="*/ 0 w 105"/>
                  <a:gd name="T1" fmla="*/ 0 h 95"/>
                  <a:gd name="T2" fmla="*/ 0 w 105"/>
                  <a:gd name="T3" fmla="*/ 0 h 95"/>
                  <a:gd name="T4" fmla="*/ 0 w 105"/>
                  <a:gd name="T5" fmla="*/ 0 h 95"/>
                  <a:gd name="T6" fmla="*/ 0 w 105"/>
                  <a:gd name="T7" fmla="*/ 0 h 95"/>
                  <a:gd name="T8" fmla="*/ 0 w 105"/>
                  <a:gd name="T9" fmla="*/ 0 h 95"/>
                  <a:gd name="T10" fmla="*/ 0 w 105"/>
                  <a:gd name="T11" fmla="*/ 0 h 95"/>
                  <a:gd name="T12" fmla="*/ 0 w 105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5" h="95">
                    <a:moveTo>
                      <a:pt x="105" y="8"/>
                    </a:moveTo>
                    <a:lnTo>
                      <a:pt x="9" y="95"/>
                    </a:lnTo>
                    <a:lnTo>
                      <a:pt x="0" y="95"/>
                    </a:lnTo>
                    <a:lnTo>
                      <a:pt x="48" y="43"/>
                    </a:lnTo>
                    <a:lnTo>
                      <a:pt x="75" y="17"/>
                    </a:lnTo>
                    <a:lnTo>
                      <a:pt x="105" y="0"/>
                    </a:lnTo>
                    <a:lnTo>
                      <a:pt x="105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283">
                <a:extLst>
                  <a:ext uri="{FF2B5EF4-FFF2-40B4-BE49-F238E27FC236}">
                    <a16:creationId xmlns:a16="http://schemas.microsoft.com/office/drawing/2014/main" id="{26EF472B-DD8E-446D-909A-D14AEC9F0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Freeform 284">
                <a:extLst>
                  <a:ext uri="{FF2B5EF4-FFF2-40B4-BE49-F238E27FC236}">
                    <a16:creationId xmlns:a16="http://schemas.microsoft.com/office/drawing/2014/main" id="{4671B8C2-D497-42DB-B897-996C4E87C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" y="236"/>
                <a:ext cx="55" cy="18"/>
              </a:xfrm>
              <a:custGeom>
                <a:avLst/>
                <a:gdLst>
                  <a:gd name="T0" fmla="*/ 0 w 182"/>
                  <a:gd name="T1" fmla="*/ 0 h 114"/>
                  <a:gd name="T2" fmla="*/ 0 w 182"/>
                  <a:gd name="T3" fmla="*/ 0 h 114"/>
                  <a:gd name="T4" fmla="*/ 0 w 182"/>
                  <a:gd name="T5" fmla="*/ 0 h 114"/>
                  <a:gd name="T6" fmla="*/ 0 w 182"/>
                  <a:gd name="T7" fmla="*/ 0 h 114"/>
                  <a:gd name="T8" fmla="*/ 0 w 182"/>
                  <a:gd name="T9" fmla="*/ 0 h 114"/>
                  <a:gd name="T10" fmla="*/ 0 w 182"/>
                  <a:gd name="T11" fmla="*/ 0 h 114"/>
                  <a:gd name="T12" fmla="*/ 0 w 182"/>
                  <a:gd name="T13" fmla="*/ 0 h 114"/>
                  <a:gd name="T14" fmla="*/ 0 w 182"/>
                  <a:gd name="T15" fmla="*/ 0 h 114"/>
                  <a:gd name="T16" fmla="*/ 0 w 182"/>
                  <a:gd name="T17" fmla="*/ 0 h 114"/>
                  <a:gd name="T18" fmla="*/ 0 w 182"/>
                  <a:gd name="T19" fmla="*/ 0 h 114"/>
                  <a:gd name="T20" fmla="*/ 0 w 182"/>
                  <a:gd name="T21" fmla="*/ 0 h 114"/>
                  <a:gd name="T22" fmla="*/ 0 w 182"/>
                  <a:gd name="T23" fmla="*/ 0 h 114"/>
                  <a:gd name="T24" fmla="*/ 0 w 182"/>
                  <a:gd name="T25" fmla="*/ 0 h 114"/>
                  <a:gd name="T26" fmla="*/ 0 w 182"/>
                  <a:gd name="T27" fmla="*/ 0 h 114"/>
                  <a:gd name="T28" fmla="*/ 0 w 182"/>
                  <a:gd name="T29" fmla="*/ 0 h 114"/>
                  <a:gd name="T30" fmla="*/ 0 w 182"/>
                  <a:gd name="T31" fmla="*/ 0 h 114"/>
                  <a:gd name="T32" fmla="*/ 0 w 182"/>
                  <a:gd name="T33" fmla="*/ 0 h 114"/>
                  <a:gd name="T34" fmla="*/ 0 w 182"/>
                  <a:gd name="T35" fmla="*/ 0 h 114"/>
                  <a:gd name="T36" fmla="*/ 0 w 182"/>
                  <a:gd name="T37" fmla="*/ 0 h 114"/>
                  <a:gd name="T38" fmla="*/ 0 w 182"/>
                  <a:gd name="T39" fmla="*/ 0 h 114"/>
                  <a:gd name="T40" fmla="*/ 0 w 182"/>
                  <a:gd name="T41" fmla="*/ 0 h 114"/>
                  <a:gd name="T42" fmla="*/ 0 w 182"/>
                  <a:gd name="T43" fmla="*/ 0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82" h="114">
                    <a:moveTo>
                      <a:pt x="182" y="87"/>
                    </a:moveTo>
                    <a:lnTo>
                      <a:pt x="182" y="105"/>
                    </a:lnTo>
                    <a:lnTo>
                      <a:pt x="173" y="105"/>
                    </a:lnTo>
                    <a:lnTo>
                      <a:pt x="114" y="62"/>
                    </a:lnTo>
                    <a:lnTo>
                      <a:pt x="86" y="35"/>
                    </a:lnTo>
                    <a:lnTo>
                      <a:pt x="77" y="35"/>
                    </a:lnTo>
                    <a:lnTo>
                      <a:pt x="48" y="44"/>
                    </a:lnTo>
                    <a:lnTo>
                      <a:pt x="38" y="54"/>
                    </a:lnTo>
                    <a:lnTo>
                      <a:pt x="48" y="70"/>
                    </a:lnTo>
                    <a:lnTo>
                      <a:pt x="66" y="79"/>
                    </a:lnTo>
                    <a:lnTo>
                      <a:pt x="77" y="87"/>
                    </a:lnTo>
                    <a:lnTo>
                      <a:pt x="66" y="114"/>
                    </a:lnTo>
                    <a:lnTo>
                      <a:pt x="38" y="105"/>
                    </a:lnTo>
                    <a:lnTo>
                      <a:pt x="9" y="7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8" y="9"/>
                    </a:lnTo>
                    <a:lnTo>
                      <a:pt x="38" y="0"/>
                    </a:lnTo>
                    <a:lnTo>
                      <a:pt x="86" y="0"/>
                    </a:lnTo>
                    <a:lnTo>
                      <a:pt x="125" y="27"/>
                    </a:lnTo>
                    <a:lnTo>
                      <a:pt x="164" y="54"/>
                    </a:lnTo>
                    <a:lnTo>
                      <a:pt x="182" y="8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Freeform 285">
                <a:extLst>
                  <a:ext uri="{FF2B5EF4-FFF2-40B4-BE49-F238E27FC236}">
                    <a16:creationId xmlns:a16="http://schemas.microsoft.com/office/drawing/2014/main" id="{401D1AA8-80F7-4F76-8DAA-30B37CA90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" y="236"/>
                <a:ext cx="17" cy="13"/>
              </a:xfrm>
              <a:custGeom>
                <a:avLst/>
                <a:gdLst>
                  <a:gd name="T0" fmla="*/ 0 w 60"/>
                  <a:gd name="T1" fmla="*/ 0 h 79"/>
                  <a:gd name="T2" fmla="*/ 0 w 60"/>
                  <a:gd name="T3" fmla="*/ 0 h 79"/>
                  <a:gd name="T4" fmla="*/ 0 w 60"/>
                  <a:gd name="T5" fmla="*/ 0 h 79"/>
                  <a:gd name="T6" fmla="*/ 0 w 60"/>
                  <a:gd name="T7" fmla="*/ 0 h 79"/>
                  <a:gd name="T8" fmla="*/ 0 w 60"/>
                  <a:gd name="T9" fmla="*/ 0 h 79"/>
                  <a:gd name="T10" fmla="*/ 0 w 60"/>
                  <a:gd name="T11" fmla="*/ 0 h 79"/>
                  <a:gd name="T12" fmla="*/ 0 w 60"/>
                  <a:gd name="T13" fmla="*/ 0 h 79"/>
                  <a:gd name="T14" fmla="*/ 0 w 60"/>
                  <a:gd name="T15" fmla="*/ 0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0" h="79">
                    <a:moveTo>
                      <a:pt x="48" y="79"/>
                    </a:moveTo>
                    <a:lnTo>
                      <a:pt x="21" y="79"/>
                    </a:lnTo>
                    <a:lnTo>
                      <a:pt x="0" y="54"/>
                    </a:lnTo>
                    <a:lnTo>
                      <a:pt x="0" y="0"/>
                    </a:lnTo>
                    <a:lnTo>
                      <a:pt x="48" y="35"/>
                    </a:lnTo>
                    <a:lnTo>
                      <a:pt x="60" y="54"/>
                    </a:lnTo>
                    <a:lnTo>
                      <a:pt x="60" y="70"/>
                    </a:lnTo>
                    <a:lnTo>
                      <a:pt x="48" y="7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Freeform 286">
                <a:extLst>
                  <a:ext uri="{FF2B5EF4-FFF2-40B4-BE49-F238E27FC236}">
                    <a16:creationId xmlns:a16="http://schemas.microsoft.com/office/drawing/2014/main" id="{E1A7DB36-A190-41A6-BF62-575237EF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Freeform 287">
                <a:extLst>
                  <a:ext uri="{FF2B5EF4-FFF2-40B4-BE49-F238E27FC236}">
                    <a16:creationId xmlns:a16="http://schemas.microsoft.com/office/drawing/2014/main" id="{77050C02-35A1-46CE-AB47-38CAC2D21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37"/>
                <a:ext cx="43" cy="28"/>
              </a:xfrm>
              <a:custGeom>
                <a:avLst/>
                <a:gdLst>
                  <a:gd name="T0" fmla="*/ 0 w 144"/>
                  <a:gd name="T1" fmla="*/ 0 h 175"/>
                  <a:gd name="T2" fmla="*/ 0 w 144"/>
                  <a:gd name="T3" fmla="*/ 0 h 175"/>
                  <a:gd name="T4" fmla="*/ 0 w 144"/>
                  <a:gd name="T5" fmla="*/ 0 h 175"/>
                  <a:gd name="T6" fmla="*/ 0 w 144"/>
                  <a:gd name="T7" fmla="*/ 0 h 175"/>
                  <a:gd name="T8" fmla="*/ 0 w 144"/>
                  <a:gd name="T9" fmla="*/ 0 h 175"/>
                  <a:gd name="T10" fmla="*/ 0 w 144"/>
                  <a:gd name="T11" fmla="*/ 0 h 175"/>
                  <a:gd name="T12" fmla="*/ 0 w 144"/>
                  <a:gd name="T13" fmla="*/ 0 h 175"/>
                  <a:gd name="T14" fmla="*/ 0 w 144"/>
                  <a:gd name="T15" fmla="*/ 0 h 175"/>
                  <a:gd name="T16" fmla="*/ 0 w 144"/>
                  <a:gd name="T17" fmla="*/ 0 h 175"/>
                  <a:gd name="T18" fmla="*/ 0 w 144"/>
                  <a:gd name="T19" fmla="*/ 0 h 175"/>
                  <a:gd name="T20" fmla="*/ 0 w 144"/>
                  <a:gd name="T21" fmla="*/ 0 h 175"/>
                  <a:gd name="T22" fmla="*/ 0 w 144"/>
                  <a:gd name="T23" fmla="*/ 0 h 175"/>
                  <a:gd name="T24" fmla="*/ 0 w 144"/>
                  <a:gd name="T25" fmla="*/ 0 h 175"/>
                  <a:gd name="T26" fmla="*/ 0 w 144"/>
                  <a:gd name="T27" fmla="*/ 0 h 175"/>
                  <a:gd name="T28" fmla="*/ 0 w 144"/>
                  <a:gd name="T29" fmla="*/ 0 h 175"/>
                  <a:gd name="T30" fmla="*/ 0 w 144"/>
                  <a:gd name="T31" fmla="*/ 0 h 175"/>
                  <a:gd name="T32" fmla="*/ 0 w 144"/>
                  <a:gd name="T33" fmla="*/ 0 h 175"/>
                  <a:gd name="T34" fmla="*/ 0 w 144"/>
                  <a:gd name="T35" fmla="*/ 0 h 175"/>
                  <a:gd name="T36" fmla="*/ 0 w 144"/>
                  <a:gd name="T37" fmla="*/ 0 h 175"/>
                  <a:gd name="T38" fmla="*/ 0 w 144"/>
                  <a:gd name="T39" fmla="*/ 0 h 175"/>
                  <a:gd name="T40" fmla="*/ 0 w 144"/>
                  <a:gd name="T41" fmla="*/ 0 h 175"/>
                  <a:gd name="T42" fmla="*/ 0 w 144"/>
                  <a:gd name="T43" fmla="*/ 0 h 175"/>
                  <a:gd name="T44" fmla="*/ 0 w 144"/>
                  <a:gd name="T45" fmla="*/ 0 h 175"/>
                  <a:gd name="T46" fmla="*/ 0 w 144"/>
                  <a:gd name="T47" fmla="*/ 0 h 1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75">
                    <a:moveTo>
                      <a:pt x="135" y="26"/>
                    </a:moveTo>
                    <a:lnTo>
                      <a:pt x="144" y="35"/>
                    </a:lnTo>
                    <a:lnTo>
                      <a:pt x="144" y="53"/>
                    </a:lnTo>
                    <a:lnTo>
                      <a:pt x="135" y="88"/>
                    </a:lnTo>
                    <a:lnTo>
                      <a:pt x="126" y="105"/>
                    </a:lnTo>
                    <a:lnTo>
                      <a:pt x="105" y="105"/>
                    </a:lnTo>
                    <a:lnTo>
                      <a:pt x="96" y="88"/>
                    </a:lnTo>
                    <a:lnTo>
                      <a:pt x="96" y="61"/>
                    </a:lnTo>
                    <a:lnTo>
                      <a:pt x="96" y="35"/>
                    </a:lnTo>
                    <a:lnTo>
                      <a:pt x="87" y="35"/>
                    </a:lnTo>
                    <a:lnTo>
                      <a:pt x="68" y="35"/>
                    </a:lnTo>
                    <a:lnTo>
                      <a:pt x="39" y="70"/>
                    </a:lnTo>
                    <a:lnTo>
                      <a:pt x="39" y="105"/>
                    </a:lnTo>
                    <a:lnTo>
                      <a:pt x="39" y="175"/>
                    </a:lnTo>
                    <a:lnTo>
                      <a:pt x="30" y="175"/>
                    </a:lnTo>
                    <a:lnTo>
                      <a:pt x="18" y="175"/>
                    </a:lnTo>
                    <a:lnTo>
                      <a:pt x="9" y="131"/>
                    </a:lnTo>
                    <a:lnTo>
                      <a:pt x="0" y="96"/>
                    </a:lnTo>
                    <a:lnTo>
                      <a:pt x="9" y="53"/>
                    </a:lnTo>
                    <a:lnTo>
                      <a:pt x="30" y="26"/>
                    </a:lnTo>
                    <a:lnTo>
                      <a:pt x="57" y="10"/>
                    </a:lnTo>
                    <a:lnTo>
                      <a:pt x="68" y="0"/>
                    </a:lnTo>
                    <a:lnTo>
                      <a:pt x="105" y="10"/>
                    </a:lnTo>
                    <a:lnTo>
                      <a:pt x="135" y="26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Freeform 288">
                <a:extLst>
                  <a:ext uri="{FF2B5EF4-FFF2-40B4-BE49-F238E27FC236}">
                    <a16:creationId xmlns:a16="http://schemas.microsoft.com/office/drawing/2014/main" id="{3117ED7A-EA0E-46CD-BF3F-66FC413DE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" y="239"/>
                <a:ext cx="257" cy="128"/>
              </a:xfrm>
              <a:custGeom>
                <a:avLst/>
                <a:gdLst>
                  <a:gd name="T0" fmla="*/ 0 w 859"/>
                  <a:gd name="T1" fmla="*/ 0 h 793"/>
                  <a:gd name="T2" fmla="*/ 0 w 859"/>
                  <a:gd name="T3" fmla="*/ 0 h 793"/>
                  <a:gd name="T4" fmla="*/ 0 w 859"/>
                  <a:gd name="T5" fmla="*/ 0 h 793"/>
                  <a:gd name="T6" fmla="*/ 0 w 859"/>
                  <a:gd name="T7" fmla="*/ 0 h 793"/>
                  <a:gd name="T8" fmla="*/ 0 w 859"/>
                  <a:gd name="T9" fmla="*/ 0 h 793"/>
                  <a:gd name="T10" fmla="*/ 0 w 859"/>
                  <a:gd name="T11" fmla="*/ 0 h 793"/>
                  <a:gd name="T12" fmla="*/ 0 w 859"/>
                  <a:gd name="T13" fmla="*/ 0 h 793"/>
                  <a:gd name="T14" fmla="*/ 0 w 859"/>
                  <a:gd name="T15" fmla="*/ 0 h 793"/>
                  <a:gd name="T16" fmla="*/ 0 w 859"/>
                  <a:gd name="T17" fmla="*/ 0 h 793"/>
                  <a:gd name="T18" fmla="*/ 0 w 859"/>
                  <a:gd name="T19" fmla="*/ 0 h 793"/>
                  <a:gd name="T20" fmla="*/ 0 w 859"/>
                  <a:gd name="T21" fmla="*/ 0 h 793"/>
                  <a:gd name="T22" fmla="*/ 0 w 859"/>
                  <a:gd name="T23" fmla="*/ 0 h 793"/>
                  <a:gd name="T24" fmla="*/ 0 w 859"/>
                  <a:gd name="T25" fmla="*/ 0 h 793"/>
                  <a:gd name="T26" fmla="*/ 0 w 859"/>
                  <a:gd name="T27" fmla="*/ 0 h 793"/>
                  <a:gd name="T28" fmla="*/ 0 w 859"/>
                  <a:gd name="T29" fmla="*/ 0 h 793"/>
                  <a:gd name="T30" fmla="*/ 0 w 859"/>
                  <a:gd name="T31" fmla="*/ 0 h 793"/>
                  <a:gd name="T32" fmla="*/ 0 w 859"/>
                  <a:gd name="T33" fmla="*/ 0 h 793"/>
                  <a:gd name="T34" fmla="*/ 0 w 859"/>
                  <a:gd name="T35" fmla="*/ 0 h 793"/>
                  <a:gd name="T36" fmla="*/ 0 w 859"/>
                  <a:gd name="T37" fmla="*/ 0 h 793"/>
                  <a:gd name="T38" fmla="*/ 0 w 859"/>
                  <a:gd name="T39" fmla="*/ 0 h 793"/>
                  <a:gd name="T40" fmla="*/ 0 w 859"/>
                  <a:gd name="T41" fmla="*/ 0 h 793"/>
                  <a:gd name="T42" fmla="*/ 0 w 859"/>
                  <a:gd name="T43" fmla="*/ 0 h 793"/>
                  <a:gd name="T44" fmla="*/ 0 w 859"/>
                  <a:gd name="T45" fmla="*/ 0 h 793"/>
                  <a:gd name="T46" fmla="*/ 0 w 859"/>
                  <a:gd name="T47" fmla="*/ 0 h 793"/>
                  <a:gd name="T48" fmla="*/ 0 w 859"/>
                  <a:gd name="T49" fmla="*/ 0 h 793"/>
                  <a:gd name="T50" fmla="*/ 0 w 859"/>
                  <a:gd name="T51" fmla="*/ 0 h 793"/>
                  <a:gd name="T52" fmla="*/ 0 w 859"/>
                  <a:gd name="T53" fmla="*/ 0 h 793"/>
                  <a:gd name="T54" fmla="*/ 0 w 859"/>
                  <a:gd name="T55" fmla="*/ 0 h 793"/>
                  <a:gd name="T56" fmla="*/ 0 w 859"/>
                  <a:gd name="T57" fmla="*/ 0 h 793"/>
                  <a:gd name="T58" fmla="*/ 0 w 859"/>
                  <a:gd name="T59" fmla="*/ 0 h 793"/>
                  <a:gd name="T60" fmla="*/ 0 w 859"/>
                  <a:gd name="T61" fmla="*/ 0 h 793"/>
                  <a:gd name="T62" fmla="*/ 0 w 859"/>
                  <a:gd name="T63" fmla="*/ 0 h 793"/>
                  <a:gd name="T64" fmla="*/ 0 w 859"/>
                  <a:gd name="T65" fmla="*/ 0 h 793"/>
                  <a:gd name="T66" fmla="*/ 0 w 859"/>
                  <a:gd name="T67" fmla="*/ 0 h 793"/>
                  <a:gd name="T68" fmla="*/ 0 w 859"/>
                  <a:gd name="T69" fmla="*/ 0 h 793"/>
                  <a:gd name="T70" fmla="*/ 0 w 859"/>
                  <a:gd name="T71" fmla="*/ 0 h 793"/>
                  <a:gd name="T72" fmla="*/ 0 w 859"/>
                  <a:gd name="T73" fmla="*/ 0 h 793"/>
                  <a:gd name="T74" fmla="*/ 0 w 859"/>
                  <a:gd name="T75" fmla="*/ 0 h 793"/>
                  <a:gd name="T76" fmla="*/ 0 w 859"/>
                  <a:gd name="T77" fmla="*/ 0 h 793"/>
                  <a:gd name="T78" fmla="*/ 0 w 859"/>
                  <a:gd name="T79" fmla="*/ 0 h 793"/>
                  <a:gd name="T80" fmla="*/ 0 w 859"/>
                  <a:gd name="T81" fmla="*/ 0 h 793"/>
                  <a:gd name="T82" fmla="*/ 0 w 859"/>
                  <a:gd name="T83" fmla="*/ 0 h 793"/>
                  <a:gd name="T84" fmla="*/ 0 w 859"/>
                  <a:gd name="T85" fmla="*/ 0 h 793"/>
                  <a:gd name="T86" fmla="*/ 0 w 859"/>
                  <a:gd name="T87" fmla="*/ 0 h 793"/>
                  <a:gd name="T88" fmla="*/ 0 w 859"/>
                  <a:gd name="T89" fmla="*/ 0 h 793"/>
                  <a:gd name="T90" fmla="*/ 0 w 859"/>
                  <a:gd name="T91" fmla="*/ 0 h 793"/>
                  <a:gd name="T92" fmla="*/ 0 w 859"/>
                  <a:gd name="T93" fmla="*/ 0 h 7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59" h="793">
                    <a:moveTo>
                      <a:pt x="850" y="25"/>
                    </a:moveTo>
                    <a:lnTo>
                      <a:pt x="859" y="43"/>
                    </a:lnTo>
                    <a:lnTo>
                      <a:pt x="850" y="51"/>
                    </a:lnTo>
                    <a:lnTo>
                      <a:pt x="829" y="68"/>
                    </a:lnTo>
                    <a:lnTo>
                      <a:pt x="811" y="68"/>
                    </a:lnTo>
                    <a:lnTo>
                      <a:pt x="802" y="51"/>
                    </a:lnTo>
                    <a:lnTo>
                      <a:pt x="802" y="35"/>
                    </a:lnTo>
                    <a:lnTo>
                      <a:pt x="772" y="60"/>
                    </a:lnTo>
                    <a:lnTo>
                      <a:pt x="763" y="86"/>
                    </a:lnTo>
                    <a:lnTo>
                      <a:pt x="754" y="146"/>
                    </a:lnTo>
                    <a:lnTo>
                      <a:pt x="754" y="200"/>
                    </a:lnTo>
                    <a:lnTo>
                      <a:pt x="733" y="252"/>
                    </a:lnTo>
                    <a:lnTo>
                      <a:pt x="706" y="305"/>
                    </a:lnTo>
                    <a:lnTo>
                      <a:pt x="656" y="338"/>
                    </a:lnTo>
                    <a:lnTo>
                      <a:pt x="598" y="365"/>
                    </a:lnTo>
                    <a:lnTo>
                      <a:pt x="550" y="365"/>
                    </a:lnTo>
                    <a:lnTo>
                      <a:pt x="482" y="365"/>
                    </a:lnTo>
                    <a:lnTo>
                      <a:pt x="425" y="349"/>
                    </a:lnTo>
                    <a:lnTo>
                      <a:pt x="329" y="287"/>
                    </a:lnTo>
                    <a:lnTo>
                      <a:pt x="242" y="217"/>
                    </a:lnTo>
                    <a:lnTo>
                      <a:pt x="231" y="217"/>
                    </a:lnTo>
                    <a:lnTo>
                      <a:pt x="222" y="227"/>
                    </a:lnTo>
                    <a:lnTo>
                      <a:pt x="347" y="365"/>
                    </a:lnTo>
                    <a:lnTo>
                      <a:pt x="395" y="444"/>
                    </a:lnTo>
                    <a:lnTo>
                      <a:pt x="404" y="479"/>
                    </a:lnTo>
                    <a:lnTo>
                      <a:pt x="404" y="522"/>
                    </a:lnTo>
                    <a:lnTo>
                      <a:pt x="404" y="566"/>
                    </a:lnTo>
                    <a:lnTo>
                      <a:pt x="386" y="609"/>
                    </a:lnTo>
                    <a:lnTo>
                      <a:pt x="356" y="636"/>
                    </a:lnTo>
                    <a:lnTo>
                      <a:pt x="308" y="662"/>
                    </a:lnTo>
                    <a:lnTo>
                      <a:pt x="281" y="679"/>
                    </a:lnTo>
                    <a:lnTo>
                      <a:pt x="242" y="689"/>
                    </a:lnTo>
                    <a:lnTo>
                      <a:pt x="164" y="689"/>
                    </a:lnTo>
                    <a:lnTo>
                      <a:pt x="87" y="697"/>
                    </a:lnTo>
                    <a:lnTo>
                      <a:pt x="57" y="714"/>
                    </a:lnTo>
                    <a:lnTo>
                      <a:pt x="29" y="733"/>
                    </a:lnTo>
                    <a:lnTo>
                      <a:pt x="39" y="749"/>
                    </a:lnTo>
                    <a:lnTo>
                      <a:pt x="48" y="749"/>
                    </a:lnTo>
                    <a:lnTo>
                      <a:pt x="68" y="749"/>
                    </a:lnTo>
                    <a:lnTo>
                      <a:pt x="68" y="741"/>
                    </a:lnTo>
                    <a:lnTo>
                      <a:pt x="87" y="749"/>
                    </a:lnTo>
                    <a:lnTo>
                      <a:pt x="77" y="768"/>
                    </a:lnTo>
                    <a:lnTo>
                      <a:pt x="57" y="793"/>
                    </a:lnTo>
                    <a:lnTo>
                      <a:pt x="18" y="793"/>
                    </a:lnTo>
                    <a:lnTo>
                      <a:pt x="9" y="793"/>
                    </a:lnTo>
                    <a:lnTo>
                      <a:pt x="0" y="776"/>
                    </a:lnTo>
                    <a:lnTo>
                      <a:pt x="0" y="749"/>
                    </a:lnTo>
                    <a:lnTo>
                      <a:pt x="0" y="733"/>
                    </a:lnTo>
                    <a:lnTo>
                      <a:pt x="29" y="689"/>
                    </a:lnTo>
                    <a:lnTo>
                      <a:pt x="57" y="671"/>
                    </a:lnTo>
                    <a:lnTo>
                      <a:pt x="96" y="671"/>
                    </a:lnTo>
                    <a:lnTo>
                      <a:pt x="164" y="654"/>
                    </a:lnTo>
                    <a:lnTo>
                      <a:pt x="155" y="636"/>
                    </a:lnTo>
                    <a:lnTo>
                      <a:pt x="135" y="636"/>
                    </a:lnTo>
                    <a:lnTo>
                      <a:pt x="105" y="619"/>
                    </a:lnTo>
                    <a:lnTo>
                      <a:pt x="87" y="592"/>
                    </a:lnTo>
                    <a:lnTo>
                      <a:pt x="77" y="566"/>
                    </a:lnTo>
                    <a:lnTo>
                      <a:pt x="77" y="531"/>
                    </a:lnTo>
                    <a:lnTo>
                      <a:pt x="87" y="514"/>
                    </a:lnTo>
                    <a:lnTo>
                      <a:pt x="116" y="479"/>
                    </a:lnTo>
                    <a:lnTo>
                      <a:pt x="155" y="452"/>
                    </a:lnTo>
                    <a:lnTo>
                      <a:pt x="203" y="462"/>
                    </a:lnTo>
                    <a:lnTo>
                      <a:pt x="242" y="470"/>
                    </a:lnTo>
                    <a:lnTo>
                      <a:pt x="260" y="497"/>
                    </a:lnTo>
                    <a:lnTo>
                      <a:pt x="260" y="505"/>
                    </a:lnTo>
                    <a:lnTo>
                      <a:pt x="260" y="514"/>
                    </a:lnTo>
                    <a:lnTo>
                      <a:pt x="231" y="505"/>
                    </a:lnTo>
                    <a:lnTo>
                      <a:pt x="212" y="505"/>
                    </a:lnTo>
                    <a:lnTo>
                      <a:pt x="194" y="514"/>
                    </a:lnTo>
                    <a:lnTo>
                      <a:pt x="174" y="531"/>
                    </a:lnTo>
                    <a:lnTo>
                      <a:pt x="174" y="549"/>
                    </a:lnTo>
                    <a:lnTo>
                      <a:pt x="174" y="566"/>
                    </a:lnTo>
                    <a:lnTo>
                      <a:pt x="222" y="601"/>
                    </a:lnTo>
                    <a:lnTo>
                      <a:pt x="242" y="609"/>
                    </a:lnTo>
                    <a:lnTo>
                      <a:pt x="270" y="601"/>
                    </a:lnTo>
                    <a:lnTo>
                      <a:pt x="308" y="592"/>
                    </a:lnTo>
                    <a:lnTo>
                      <a:pt x="329" y="576"/>
                    </a:lnTo>
                    <a:lnTo>
                      <a:pt x="356" y="514"/>
                    </a:lnTo>
                    <a:lnTo>
                      <a:pt x="356" y="462"/>
                    </a:lnTo>
                    <a:lnTo>
                      <a:pt x="347" y="409"/>
                    </a:lnTo>
                    <a:lnTo>
                      <a:pt x="318" y="365"/>
                    </a:lnTo>
                    <a:lnTo>
                      <a:pt x="290" y="322"/>
                    </a:lnTo>
                    <a:lnTo>
                      <a:pt x="270" y="313"/>
                    </a:lnTo>
                    <a:lnTo>
                      <a:pt x="270" y="322"/>
                    </a:lnTo>
                    <a:lnTo>
                      <a:pt x="281" y="357"/>
                    </a:lnTo>
                    <a:lnTo>
                      <a:pt x="299" y="400"/>
                    </a:lnTo>
                    <a:lnTo>
                      <a:pt x="318" y="435"/>
                    </a:lnTo>
                    <a:lnTo>
                      <a:pt x="318" y="479"/>
                    </a:lnTo>
                    <a:lnTo>
                      <a:pt x="308" y="514"/>
                    </a:lnTo>
                    <a:lnTo>
                      <a:pt x="290" y="417"/>
                    </a:lnTo>
                    <a:lnTo>
                      <a:pt x="270" y="374"/>
                    </a:lnTo>
                    <a:lnTo>
                      <a:pt x="242" y="330"/>
                    </a:lnTo>
                    <a:lnTo>
                      <a:pt x="194" y="260"/>
                    </a:lnTo>
                    <a:lnTo>
                      <a:pt x="135" y="200"/>
                    </a:lnTo>
                    <a:lnTo>
                      <a:pt x="9" y="95"/>
                    </a:lnTo>
                    <a:lnTo>
                      <a:pt x="68" y="25"/>
                    </a:lnTo>
                    <a:lnTo>
                      <a:pt x="242" y="173"/>
                    </a:lnTo>
                    <a:lnTo>
                      <a:pt x="338" y="227"/>
                    </a:lnTo>
                    <a:lnTo>
                      <a:pt x="386" y="252"/>
                    </a:lnTo>
                    <a:lnTo>
                      <a:pt x="443" y="278"/>
                    </a:lnTo>
                    <a:lnTo>
                      <a:pt x="530" y="287"/>
                    </a:lnTo>
                    <a:lnTo>
                      <a:pt x="493" y="287"/>
                    </a:lnTo>
                    <a:lnTo>
                      <a:pt x="443" y="287"/>
                    </a:lnTo>
                    <a:lnTo>
                      <a:pt x="347" y="252"/>
                    </a:lnTo>
                    <a:lnTo>
                      <a:pt x="329" y="260"/>
                    </a:lnTo>
                    <a:lnTo>
                      <a:pt x="356" y="287"/>
                    </a:lnTo>
                    <a:lnTo>
                      <a:pt x="395" y="305"/>
                    </a:lnTo>
                    <a:lnTo>
                      <a:pt x="443" y="322"/>
                    </a:lnTo>
                    <a:lnTo>
                      <a:pt x="493" y="330"/>
                    </a:lnTo>
                    <a:lnTo>
                      <a:pt x="550" y="322"/>
                    </a:lnTo>
                    <a:lnTo>
                      <a:pt x="598" y="305"/>
                    </a:lnTo>
                    <a:lnTo>
                      <a:pt x="637" y="270"/>
                    </a:lnTo>
                    <a:lnTo>
                      <a:pt x="646" y="243"/>
                    </a:lnTo>
                    <a:lnTo>
                      <a:pt x="646" y="208"/>
                    </a:lnTo>
                    <a:lnTo>
                      <a:pt x="628" y="182"/>
                    </a:lnTo>
                    <a:lnTo>
                      <a:pt x="608" y="165"/>
                    </a:lnTo>
                    <a:lnTo>
                      <a:pt x="560" y="165"/>
                    </a:lnTo>
                    <a:lnTo>
                      <a:pt x="550" y="182"/>
                    </a:lnTo>
                    <a:lnTo>
                      <a:pt x="530" y="200"/>
                    </a:lnTo>
                    <a:lnTo>
                      <a:pt x="530" y="235"/>
                    </a:lnTo>
                    <a:lnTo>
                      <a:pt x="512" y="235"/>
                    </a:lnTo>
                    <a:lnTo>
                      <a:pt x="502" y="227"/>
                    </a:lnTo>
                    <a:lnTo>
                      <a:pt x="493" y="200"/>
                    </a:lnTo>
                    <a:lnTo>
                      <a:pt x="493" y="157"/>
                    </a:lnTo>
                    <a:lnTo>
                      <a:pt x="493" y="121"/>
                    </a:lnTo>
                    <a:lnTo>
                      <a:pt x="521" y="95"/>
                    </a:lnTo>
                    <a:lnTo>
                      <a:pt x="550" y="78"/>
                    </a:lnTo>
                    <a:lnTo>
                      <a:pt x="608" y="68"/>
                    </a:lnTo>
                    <a:lnTo>
                      <a:pt x="656" y="86"/>
                    </a:lnTo>
                    <a:lnTo>
                      <a:pt x="694" y="113"/>
                    </a:lnTo>
                    <a:lnTo>
                      <a:pt x="706" y="130"/>
                    </a:lnTo>
                    <a:lnTo>
                      <a:pt x="706" y="146"/>
                    </a:lnTo>
                    <a:lnTo>
                      <a:pt x="715" y="165"/>
                    </a:lnTo>
                    <a:lnTo>
                      <a:pt x="733" y="165"/>
                    </a:lnTo>
                    <a:lnTo>
                      <a:pt x="733" y="146"/>
                    </a:lnTo>
                    <a:lnTo>
                      <a:pt x="733" y="121"/>
                    </a:lnTo>
                    <a:lnTo>
                      <a:pt x="724" y="95"/>
                    </a:lnTo>
                    <a:lnTo>
                      <a:pt x="724" y="68"/>
                    </a:lnTo>
                    <a:lnTo>
                      <a:pt x="754" y="25"/>
                    </a:lnTo>
                    <a:lnTo>
                      <a:pt x="763" y="8"/>
                    </a:lnTo>
                    <a:lnTo>
                      <a:pt x="792" y="0"/>
                    </a:lnTo>
                    <a:lnTo>
                      <a:pt x="829" y="8"/>
                    </a:lnTo>
                    <a:lnTo>
                      <a:pt x="850" y="2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Freeform 289">
                <a:extLst>
                  <a:ext uri="{FF2B5EF4-FFF2-40B4-BE49-F238E27FC236}">
                    <a16:creationId xmlns:a16="http://schemas.microsoft.com/office/drawing/2014/main" id="{CDEE9BC7-AD1B-449C-9552-926C0A3EB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250"/>
                <a:ext cx="2" cy="1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0 h 10"/>
                  <a:gd name="T10" fmla="*/ 0 w 1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Freeform 290">
                <a:extLst>
                  <a:ext uri="{FF2B5EF4-FFF2-40B4-BE49-F238E27FC236}">
                    <a16:creationId xmlns:a16="http://schemas.microsoft.com/office/drawing/2014/main" id="{B67D2E94-83CB-4FCE-B535-C849C70A7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Freeform 291">
                <a:extLst>
                  <a:ext uri="{FF2B5EF4-FFF2-40B4-BE49-F238E27FC236}">
                    <a16:creationId xmlns:a16="http://schemas.microsoft.com/office/drawing/2014/main" id="{580052F6-BD26-4725-AC20-CBD1FFC34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254"/>
                <a:ext cx="51" cy="17"/>
              </a:xfrm>
              <a:custGeom>
                <a:avLst/>
                <a:gdLst>
                  <a:gd name="T0" fmla="*/ 0 w 174"/>
                  <a:gd name="T1" fmla="*/ 0 h 105"/>
                  <a:gd name="T2" fmla="*/ 0 w 174"/>
                  <a:gd name="T3" fmla="*/ 0 h 105"/>
                  <a:gd name="T4" fmla="*/ 0 w 174"/>
                  <a:gd name="T5" fmla="*/ 0 h 105"/>
                  <a:gd name="T6" fmla="*/ 0 w 174"/>
                  <a:gd name="T7" fmla="*/ 0 h 105"/>
                  <a:gd name="T8" fmla="*/ 0 w 174"/>
                  <a:gd name="T9" fmla="*/ 0 h 105"/>
                  <a:gd name="T10" fmla="*/ 0 w 174"/>
                  <a:gd name="T11" fmla="*/ 0 h 105"/>
                  <a:gd name="T12" fmla="*/ 0 w 174"/>
                  <a:gd name="T13" fmla="*/ 0 h 105"/>
                  <a:gd name="T14" fmla="*/ 0 w 174"/>
                  <a:gd name="T15" fmla="*/ 0 h 105"/>
                  <a:gd name="T16" fmla="*/ 0 w 174"/>
                  <a:gd name="T17" fmla="*/ 0 h 105"/>
                  <a:gd name="T18" fmla="*/ 0 w 174"/>
                  <a:gd name="T19" fmla="*/ 0 h 105"/>
                  <a:gd name="T20" fmla="*/ 0 w 174"/>
                  <a:gd name="T21" fmla="*/ 0 h 10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05">
                    <a:moveTo>
                      <a:pt x="174" y="26"/>
                    </a:moveTo>
                    <a:lnTo>
                      <a:pt x="115" y="35"/>
                    </a:lnTo>
                    <a:lnTo>
                      <a:pt x="37" y="105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19" y="43"/>
                    </a:lnTo>
                    <a:lnTo>
                      <a:pt x="37" y="8"/>
                    </a:lnTo>
                    <a:lnTo>
                      <a:pt x="76" y="0"/>
                    </a:lnTo>
                    <a:lnTo>
                      <a:pt x="96" y="0"/>
                    </a:lnTo>
                    <a:lnTo>
                      <a:pt x="154" y="0"/>
                    </a:lnTo>
                    <a:lnTo>
                      <a:pt x="174" y="26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Freeform 292">
                <a:extLst>
                  <a:ext uri="{FF2B5EF4-FFF2-40B4-BE49-F238E27FC236}">
                    <a16:creationId xmlns:a16="http://schemas.microsoft.com/office/drawing/2014/main" id="{E9A626A9-431B-4135-98EA-4EBA50A58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259"/>
                <a:ext cx="10" cy="11"/>
              </a:xfrm>
              <a:custGeom>
                <a:avLst/>
                <a:gdLst>
                  <a:gd name="T0" fmla="*/ 0 w 29"/>
                  <a:gd name="T1" fmla="*/ 0 h 71"/>
                  <a:gd name="T2" fmla="*/ 0 w 29"/>
                  <a:gd name="T3" fmla="*/ 0 h 71"/>
                  <a:gd name="T4" fmla="*/ 0 w 29"/>
                  <a:gd name="T5" fmla="*/ 0 h 71"/>
                  <a:gd name="T6" fmla="*/ 0 w 29"/>
                  <a:gd name="T7" fmla="*/ 0 h 71"/>
                  <a:gd name="T8" fmla="*/ 0 w 29"/>
                  <a:gd name="T9" fmla="*/ 0 h 71"/>
                  <a:gd name="T10" fmla="*/ 0 w 29"/>
                  <a:gd name="T11" fmla="*/ 0 h 71"/>
                  <a:gd name="T12" fmla="*/ 0 w 29"/>
                  <a:gd name="T13" fmla="*/ 0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71">
                    <a:moveTo>
                      <a:pt x="29" y="71"/>
                    </a:moveTo>
                    <a:lnTo>
                      <a:pt x="20" y="71"/>
                    </a:lnTo>
                    <a:lnTo>
                      <a:pt x="0" y="61"/>
                    </a:lnTo>
                    <a:lnTo>
                      <a:pt x="0" y="44"/>
                    </a:lnTo>
                    <a:lnTo>
                      <a:pt x="11" y="17"/>
                    </a:lnTo>
                    <a:lnTo>
                      <a:pt x="29" y="0"/>
                    </a:lnTo>
                    <a:lnTo>
                      <a:pt x="29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293">
                <a:extLst>
                  <a:ext uri="{FF2B5EF4-FFF2-40B4-BE49-F238E27FC236}">
                    <a16:creationId xmlns:a16="http://schemas.microsoft.com/office/drawing/2014/main" id="{910536EE-AF36-46F8-8180-02DA836C2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Freeform 294">
                <a:extLst>
                  <a:ext uri="{FF2B5EF4-FFF2-40B4-BE49-F238E27FC236}">
                    <a16:creationId xmlns:a16="http://schemas.microsoft.com/office/drawing/2014/main" id="{5A4B8366-73E2-4427-8528-458D94821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" y="265"/>
                <a:ext cx="53" cy="14"/>
              </a:xfrm>
              <a:custGeom>
                <a:avLst/>
                <a:gdLst>
                  <a:gd name="T0" fmla="*/ 0 w 174"/>
                  <a:gd name="T1" fmla="*/ 0 h 87"/>
                  <a:gd name="T2" fmla="*/ 0 w 174"/>
                  <a:gd name="T3" fmla="*/ 0 h 87"/>
                  <a:gd name="T4" fmla="*/ 0 w 174"/>
                  <a:gd name="T5" fmla="*/ 0 h 87"/>
                  <a:gd name="T6" fmla="*/ 0 w 174"/>
                  <a:gd name="T7" fmla="*/ 0 h 87"/>
                  <a:gd name="T8" fmla="*/ 0 w 174"/>
                  <a:gd name="T9" fmla="*/ 0 h 87"/>
                  <a:gd name="T10" fmla="*/ 0 w 174"/>
                  <a:gd name="T11" fmla="*/ 0 h 87"/>
                  <a:gd name="T12" fmla="*/ 0 w 174"/>
                  <a:gd name="T13" fmla="*/ 0 h 87"/>
                  <a:gd name="T14" fmla="*/ 0 w 174"/>
                  <a:gd name="T15" fmla="*/ 0 h 87"/>
                  <a:gd name="T16" fmla="*/ 0 w 174"/>
                  <a:gd name="T17" fmla="*/ 0 h 87"/>
                  <a:gd name="T18" fmla="*/ 0 w 174"/>
                  <a:gd name="T19" fmla="*/ 0 h 87"/>
                  <a:gd name="T20" fmla="*/ 0 w 174"/>
                  <a:gd name="T21" fmla="*/ 0 h 87"/>
                  <a:gd name="T22" fmla="*/ 0 w 174"/>
                  <a:gd name="T23" fmla="*/ 0 h 87"/>
                  <a:gd name="T24" fmla="*/ 0 w 174"/>
                  <a:gd name="T25" fmla="*/ 0 h 87"/>
                  <a:gd name="T26" fmla="*/ 0 w 174"/>
                  <a:gd name="T27" fmla="*/ 0 h 87"/>
                  <a:gd name="T28" fmla="*/ 0 w 174"/>
                  <a:gd name="T29" fmla="*/ 0 h 87"/>
                  <a:gd name="T30" fmla="*/ 0 w 174"/>
                  <a:gd name="T31" fmla="*/ 0 h 87"/>
                  <a:gd name="T32" fmla="*/ 0 w 174"/>
                  <a:gd name="T33" fmla="*/ 0 h 87"/>
                  <a:gd name="T34" fmla="*/ 0 w 174"/>
                  <a:gd name="T35" fmla="*/ 0 h 87"/>
                  <a:gd name="T36" fmla="*/ 0 w 174"/>
                  <a:gd name="T37" fmla="*/ 0 h 87"/>
                  <a:gd name="T38" fmla="*/ 0 w 174"/>
                  <a:gd name="T39" fmla="*/ 0 h 87"/>
                  <a:gd name="T40" fmla="*/ 0 w 174"/>
                  <a:gd name="T41" fmla="*/ 0 h 87"/>
                  <a:gd name="T42" fmla="*/ 0 w 174"/>
                  <a:gd name="T43" fmla="*/ 0 h 87"/>
                  <a:gd name="T44" fmla="*/ 0 w 174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4" h="87">
                    <a:moveTo>
                      <a:pt x="174" y="27"/>
                    </a:moveTo>
                    <a:lnTo>
                      <a:pt x="174" y="43"/>
                    </a:lnTo>
                    <a:lnTo>
                      <a:pt x="174" y="62"/>
                    </a:lnTo>
                    <a:lnTo>
                      <a:pt x="146" y="87"/>
                    </a:lnTo>
                    <a:lnTo>
                      <a:pt x="126" y="87"/>
                    </a:lnTo>
                    <a:lnTo>
                      <a:pt x="108" y="87"/>
                    </a:lnTo>
                    <a:lnTo>
                      <a:pt x="98" y="87"/>
                    </a:lnTo>
                    <a:lnTo>
                      <a:pt x="108" y="78"/>
                    </a:lnTo>
                    <a:lnTo>
                      <a:pt x="126" y="62"/>
                    </a:lnTo>
                    <a:lnTo>
                      <a:pt x="135" y="52"/>
                    </a:lnTo>
                    <a:lnTo>
                      <a:pt x="135" y="35"/>
                    </a:lnTo>
                    <a:lnTo>
                      <a:pt x="98" y="35"/>
                    </a:lnTo>
                    <a:lnTo>
                      <a:pt x="69" y="43"/>
                    </a:lnTo>
                    <a:lnTo>
                      <a:pt x="21" y="87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21" y="43"/>
                    </a:lnTo>
                    <a:lnTo>
                      <a:pt x="39" y="27"/>
                    </a:lnTo>
                    <a:lnTo>
                      <a:pt x="69" y="8"/>
                    </a:lnTo>
                    <a:lnTo>
                      <a:pt x="98" y="0"/>
                    </a:lnTo>
                    <a:lnTo>
                      <a:pt x="146" y="0"/>
                    </a:lnTo>
                    <a:lnTo>
                      <a:pt x="174" y="27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Freeform 295">
                <a:extLst>
                  <a:ext uri="{FF2B5EF4-FFF2-40B4-BE49-F238E27FC236}">
                    <a16:creationId xmlns:a16="http://schemas.microsoft.com/office/drawing/2014/main" id="{B5CA9BBD-1AB8-4310-AB76-B2E700197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Freeform 296">
                <a:extLst>
                  <a:ext uri="{FF2B5EF4-FFF2-40B4-BE49-F238E27FC236}">
                    <a16:creationId xmlns:a16="http://schemas.microsoft.com/office/drawing/2014/main" id="{56E450B2-E3BB-4454-BFD8-DEFBE0990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" y="274"/>
                <a:ext cx="0" cy="1"/>
              </a:xfrm>
              <a:custGeom>
                <a:avLst/>
                <a:gdLst>
                  <a:gd name="T0" fmla="*/ 0 h 10"/>
                  <a:gd name="T1" fmla="*/ 0 h 10"/>
                  <a:gd name="T2" fmla="*/ 0 h 10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0">
                    <a:moveTo>
                      <a:pt x="0" y="0"/>
                    </a:move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Freeform 297">
                <a:extLst>
                  <a:ext uri="{FF2B5EF4-FFF2-40B4-BE49-F238E27FC236}">
                    <a16:creationId xmlns:a16="http://schemas.microsoft.com/office/drawing/2014/main" id="{45ABE172-C8EC-4028-8059-938FA0E84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Freeform 298">
                <a:extLst>
                  <a:ext uri="{FF2B5EF4-FFF2-40B4-BE49-F238E27FC236}">
                    <a16:creationId xmlns:a16="http://schemas.microsoft.com/office/drawing/2014/main" id="{947BA4A7-6A4F-43E3-A259-B8073FE2C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284"/>
                <a:ext cx="35" cy="14"/>
              </a:xfrm>
              <a:custGeom>
                <a:avLst/>
                <a:gdLst>
                  <a:gd name="T0" fmla="*/ 0 w 116"/>
                  <a:gd name="T1" fmla="*/ 0 h 87"/>
                  <a:gd name="T2" fmla="*/ 0 w 116"/>
                  <a:gd name="T3" fmla="*/ 0 h 87"/>
                  <a:gd name="T4" fmla="*/ 0 w 116"/>
                  <a:gd name="T5" fmla="*/ 0 h 87"/>
                  <a:gd name="T6" fmla="*/ 0 w 116"/>
                  <a:gd name="T7" fmla="*/ 0 h 87"/>
                  <a:gd name="T8" fmla="*/ 0 w 116"/>
                  <a:gd name="T9" fmla="*/ 0 h 87"/>
                  <a:gd name="T10" fmla="*/ 0 w 116"/>
                  <a:gd name="T11" fmla="*/ 0 h 87"/>
                  <a:gd name="T12" fmla="*/ 0 w 116"/>
                  <a:gd name="T13" fmla="*/ 0 h 87"/>
                  <a:gd name="T14" fmla="*/ 0 w 116"/>
                  <a:gd name="T15" fmla="*/ 0 h 87"/>
                  <a:gd name="T16" fmla="*/ 0 w 116"/>
                  <a:gd name="T17" fmla="*/ 0 h 87"/>
                  <a:gd name="T18" fmla="*/ 0 w 116"/>
                  <a:gd name="T19" fmla="*/ 0 h 87"/>
                  <a:gd name="T20" fmla="*/ 0 w 116"/>
                  <a:gd name="T21" fmla="*/ 0 h 87"/>
                  <a:gd name="T22" fmla="*/ 0 w 116"/>
                  <a:gd name="T23" fmla="*/ 0 h 87"/>
                  <a:gd name="T24" fmla="*/ 0 w 116"/>
                  <a:gd name="T25" fmla="*/ 0 h 87"/>
                  <a:gd name="T26" fmla="*/ 0 w 116"/>
                  <a:gd name="T27" fmla="*/ 0 h 87"/>
                  <a:gd name="T28" fmla="*/ 0 w 116"/>
                  <a:gd name="T29" fmla="*/ 0 h 87"/>
                  <a:gd name="T30" fmla="*/ 0 w 116"/>
                  <a:gd name="T31" fmla="*/ 0 h 87"/>
                  <a:gd name="T32" fmla="*/ 0 w 116"/>
                  <a:gd name="T33" fmla="*/ 0 h 87"/>
                  <a:gd name="T34" fmla="*/ 0 w 116"/>
                  <a:gd name="T35" fmla="*/ 0 h 87"/>
                  <a:gd name="T36" fmla="*/ 0 w 116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6" h="87">
                    <a:moveTo>
                      <a:pt x="116" y="35"/>
                    </a:moveTo>
                    <a:lnTo>
                      <a:pt x="107" y="60"/>
                    </a:lnTo>
                    <a:lnTo>
                      <a:pt x="86" y="87"/>
                    </a:lnTo>
                    <a:lnTo>
                      <a:pt x="77" y="87"/>
                    </a:lnTo>
                    <a:lnTo>
                      <a:pt x="77" y="71"/>
                    </a:lnTo>
                    <a:lnTo>
                      <a:pt x="77" y="52"/>
                    </a:lnTo>
                    <a:lnTo>
                      <a:pt x="77" y="35"/>
                    </a:lnTo>
                    <a:lnTo>
                      <a:pt x="77" y="27"/>
                    </a:lnTo>
                    <a:lnTo>
                      <a:pt x="59" y="35"/>
                    </a:lnTo>
                    <a:lnTo>
                      <a:pt x="50" y="44"/>
                    </a:lnTo>
                    <a:lnTo>
                      <a:pt x="29" y="52"/>
                    </a:lnTo>
                    <a:lnTo>
                      <a:pt x="0" y="60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38" y="9"/>
                    </a:lnTo>
                    <a:lnTo>
                      <a:pt x="77" y="0"/>
                    </a:lnTo>
                    <a:lnTo>
                      <a:pt x="86" y="0"/>
                    </a:lnTo>
                    <a:lnTo>
                      <a:pt x="107" y="9"/>
                    </a:lnTo>
                    <a:lnTo>
                      <a:pt x="116" y="35"/>
                    </a:lnTo>
                  </a:path>
                </a:pathLst>
              </a:custGeom>
              <a:noFill/>
              <a:ln w="31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Freeform 299">
                <a:extLst>
                  <a:ext uri="{FF2B5EF4-FFF2-40B4-BE49-F238E27FC236}">
                    <a16:creationId xmlns:a16="http://schemas.microsoft.com/office/drawing/2014/main" id="{C86BA544-4775-4832-9DEE-FCFCDAA71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" y="285"/>
                <a:ext cx="14" cy="6"/>
              </a:xfrm>
              <a:custGeom>
                <a:avLst/>
                <a:gdLst>
                  <a:gd name="T0" fmla="*/ 0 w 48"/>
                  <a:gd name="T1" fmla="*/ 0 h 35"/>
                  <a:gd name="T2" fmla="*/ 0 w 48"/>
                  <a:gd name="T3" fmla="*/ 0 h 35"/>
                  <a:gd name="T4" fmla="*/ 0 w 48"/>
                  <a:gd name="T5" fmla="*/ 0 h 35"/>
                  <a:gd name="T6" fmla="*/ 0 w 48"/>
                  <a:gd name="T7" fmla="*/ 0 h 35"/>
                  <a:gd name="T8" fmla="*/ 0 w 48"/>
                  <a:gd name="T9" fmla="*/ 0 h 35"/>
                  <a:gd name="T10" fmla="*/ 0 w 48"/>
                  <a:gd name="T11" fmla="*/ 0 h 35"/>
                  <a:gd name="T12" fmla="*/ 0 w 48"/>
                  <a:gd name="T13" fmla="*/ 0 h 35"/>
                  <a:gd name="T14" fmla="*/ 0 w 48"/>
                  <a:gd name="T15" fmla="*/ 0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35">
                    <a:moveTo>
                      <a:pt x="48" y="18"/>
                    </a:moveTo>
                    <a:lnTo>
                      <a:pt x="48" y="35"/>
                    </a:lnTo>
                    <a:lnTo>
                      <a:pt x="39" y="35"/>
                    </a:lnTo>
                    <a:lnTo>
                      <a:pt x="0" y="35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29" y="0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Freeform 300">
                <a:extLst>
                  <a:ext uri="{FF2B5EF4-FFF2-40B4-BE49-F238E27FC236}">
                    <a16:creationId xmlns:a16="http://schemas.microsoft.com/office/drawing/2014/main" id="{ADAE772C-E74E-4316-803F-AB762287B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" y="291"/>
                <a:ext cx="259" cy="313"/>
              </a:xfrm>
              <a:custGeom>
                <a:avLst/>
                <a:gdLst>
                  <a:gd name="T0" fmla="*/ 0 w 868"/>
                  <a:gd name="T1" fmla="*/ 0 h 1928"/>
                  <a:gd name="T2" fmla="*/ 0 w 868"/>
                  <a:gd name="T3" fmla="*/ 0 h 1928"/>
                  <a:gd name="T4" fmla="*/ 0 w 868"/>
                  <a:gd name="T5" fmla="*/ 0 h 1928"/>
                  <a:gd name="T6" fmla="*/ 0 w 868"/>
                  <a:gd name="T7" fmla="*/ 0 h 1928"/>
                  <a:gd name="T8" fmla="*/ 0 w 868"/>
                  <a:gd name="T9" fmla="*/ 0 h 1928"/>
                  <a:gd name="T10" fmla="*/ 0 w 868"/>
                  <a:gd name="T11" fmla="*/ 0 h 1928"/>
                  <a:gd name="T12" fmla="*/ 0 w 868"/>
                  <a:gd name="T13" fmla="*/ 0 h 1928"/>
                  <a:gd name="T14" fmla="*/ 0 w 868"/>
                  <a:gd name="T15" fmla="*/ 0 h 1928"/>
                  <a:gd name="T16" fmla="*/ 0 w 868"/>
                  <a:gd name="T17" fmla="*/ 0 h 1928"/>
                  <a:gd name="T18" fmla="*/ 0 w 868"/>
                  <a:gd name="T19" fmla="*/ 0 h 1928"/>
                  <a:gd name="T20" fmla="*/ 0 w 868"/>
                  <a:gd name="T21" fmla="*/ 0 h 1928"/>
                  <a:gd name="T22" fmla="*/ 0 w 868"/>
                  <a:gd name="T23" fmla="*/ 0 h 1928"/>
                  <a:gd name="T24" fmla="*/ 0 w 868"/>
                  <a:gd name="T25" fmla="*/ 0 h 1928"/>
                  <a:gd name="T26" fmla="*/ 0 w 868"/>
                  <a:gd name="T27" fmla="*/ 0 h 1928"/>
                  <a:gd name="T28" fmla="*/ 0 w 868"/>
                  <a:gd name="T29" fmla="*/ 0 h 1928"/>
                  <a:gd name="T30" fmla="*/ 0 w 868"/>
                  <a:gd name="T31" fmla="*/ 0 h 1928"/>
                  <a:gd name="T32" fmla="*/ 0 w 868"/>
                  <a:gd name="T33" fmla="*/ 0 h 1928"/>
                  <a:gd name="T34" fmla="*/ 0 w 868"/>
                  <a:gd name="T35" fmla="*/ 0 h 1928"/>
                  <a:gd name="T36" fmla="*/ 0 w 868"/>
                  <a:gd name="T37" fmla="*/ 0 h 1928"/>
                  <a:gd name="T38" fmla="*/ 0 w 868"/>
                  <a:gd name="T39" fmla="*/ 0 h 1928"/>
                  <a:gd name="T40" fmla="*/ 0 w 868"/>
                  <a:gd name="T41" fmla="*/ 0 h 1928"/>
                  <a:gd name="T42" fmla="*/ 0 w 868"/>
                  <a:gd name="T43" fmla="*/ 0 h 1928"/>
                  <a:gd name="T44" fmla="*/ 0 w 868"/>
                  <a:gd name="T45" fmla="*/ 0 h 1928"/>
                  <a:gd name="T46" fmla="*/ 0 w 868"/>
                  <a:gd name="T47" fmla="*/ 0 h 1928"/>
                  <a:gd name="T48" fmla="*/ 0 w 868"/>
                  <a:gd name="T49" fmla="*/ 0 h 1928"/>
                  <a:gd name="T50" fmla="*/ 0 w 868"/>
                  <a:gd name="T51" fmla="*/ 0 h 1928"/>
                  <a:gd name="T52" fmla="*/ 0 w 868"/>
                  <a:gd name="T53" fmla="*/ 0 h 1928"/>
                  <a:gd name="T54" fmla="*/ 0 w 868"/>
                  <a:gd name="T55" fmla="*/ 0 h 1928"/>
                  <a:gd name="T56" fmla="*/ 0 w 868"/>
                  <a:gd name="T57" fmla="*/ 0 h 1928"/>
                  <a:gd name="T58" fmla="*/ 0 w 868"/>
                  <a:gd name="T59" fmla="*/ 0 h 1928"/>
                  <a:gd name="T60" fmla="*/ 0 w 868"/>
                  <a:gd name="T61" fmla="*/ 0 h 1928"/>
                  <a:gd name="T62" fmla="*/ 0 w 868"/>
                  <a:gd name="T63" fmla="*/ 0 h 1928"/>
                  <a:gd name="T64" fmla="*/ 0 w 868"/>
                  <a:gd name="T65" fmla="*/ 0 h 1928"/>
                  <a:gd name="T66" fmla="*/ 0 w 868"/>
                  <a:gd name="T67" fmla="*/ 0 h 1928"/>
                  <a:gd name="T68" fmla="*/ 0 w 868"/>
                  <a:gd name="T69" fmla="*/ 0 h 1928"/>
                  <a:gd name="T70" fmla="*/ 0 w 868"/>
                  <a:gd name="T71" fmla="*/ 0 h 19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8" h="1928">
                    <a:moveTo>
                      <a:pt x="868" y="27"/>
                    </a:moveTo>
                    <a:lnTo>
                      <a:pt x="791" y="52"/>
                    </a:lnTo>
                    <a:lnTo>
                      <a:pt x="713" y="78"/>
                    </a:lnTo>
                    <a:lnTo>
                      <a:pt x="637" y="122"/>
                    </a:lnTo>
                    <a:lnTo>
                      <a:pt x="569" y="165"/>
                    </a:lnTo>
                    <a:lnTo>
                      <a:pt x="500" y="219"/>
                    </a:lnTo>
                    <a:lnTo>
                      <a:pt x="452" y="279"/>
                    </a:lnTo>
                    <a:lnTo>
                      <a:pt x="404" y="340"/>
                    </a:lnTo>
                    <a:lnTo>
                      <a:pt x="356" y="411"/>
                    </a:lnTo>
                    <a:lnTo>
                      <a:pt x="327" y="479"/>
                    </a:lnTo>
                    <a:lnTo>
                      <a:pt x="299" y="603"/>
                    </a:lnTo>
                    <a:lnTo>
                      <a:pt x="279" y="733"/>
                    </a:lnTo>
                    <a:lnTo>
                      <a:pt x="279" y="977"/>
                    </a:lnTo>
                    <a:lnTo>
                      <a:pt x="28" y="987"/>
                    </a:lnTo>
                    <a:lnTo>
                      <a:pt x="18" y="995"/>
                    </a:lnTo>
                    <a:lnTo>
                      <a:pt x="18" y="1841"/>
                    </a:lnTo>
                    <a:lnTo>
                      <a:pt x="18" y="1928"/>
                    </a:lnTo>
                    <a:lnTo>
                      <a:pt x="0" y="1920"/>
                    </a:lnTo>
                    <a:lnTo>
                      <a:pt x="0" y="1755"/>
                    </a:lnTo>
                    <a:lnTo>
                      <a:pt x="0" y="960"/>
                    </a:lnTo>
                    <a:lnTo>
                      <a:pt x="114" y="951"/>
                    </a:lnTo>
                    <a:lnTo>
                      <a:pt x="240" y="951"/>
                    </a:lnTo>
                    <a:lnTo>
                      <a:pt x="240" y="933"/>
                    </a:lnTo>
                    <a:lnTo>
                      <a:pt x="240" y="759"/>
                    </a:lnTo>
                    <a:lnTo>
                      <a:pt x="260" y="611"/>
                    </a:lnTo>
                    <a:lnTo>
                      <a:pt x="279" y="532"/>
                    </a:lnTo>
                    <a:lnTo>
                      <a:pt x="299" y="454"/>
                    </a:lnTo>
                    <a:lnTo>
                      <a:pt x="338" y="384"/>
                    </a:lnTo>
                    <a:lnTo>
                      <a:pt x="386" y="305"/>
                    </a:lnTo>
                    <a:lnTo>
                      <a:pt x="482" y="200"/>
                    </a:lnTo>
                    <a:lnTo>
                      <a:pt x="587" y="113"/>
                    </a:lnTo>
                    <a:lnTo>
                      <a:pt x="656" y="78"/>
                    </a:lnTo>
                    <a:lnTo>
                      <a:pt x="724" y="43"/>
                    </a:lnTo>
                    <a:lnTo>
                      <a:pt x="791" y="16"/>
                    </a:lnTo>
                    <a:lnTo>
                      <a:pt x="859" y="0"/>
                    </a:lnTo>
                    <a:lnTo>
                      <a:pt x="8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Freeform 301">
                <a:extLst>
                  <a:ext uri="{FF2B5EF4-FFF2-40B4-BE49-F238E27FC236}">
                    <a16:creationId xmlns:a16="http://schemas.microsoft.com/office/drawing/2014/main" id="{0F632F20-12C3-48EE-A62D-755492703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" y="295"/>
                <a:ext cx="325" cy="326"/>
              </a:xfrm>
              <a:custGeom>
                <a:avLst/>
                <a:gdLst>
                  <a:gd name="T0" fmla="*/ 0 w 1092"/>
                  <a:gd name="T1" fmla="*/ 0 h 2006"/>
                  <a:gd name="T2" fmla="*/ 0 w 1092"/>
                  <a:gd name="T3" fmla="*/ 0 h 2006"/>
                  <a:gd name="T4" fmla="*/ 0 w 1092"/>
                  <a:gd name="T5" fmla="*/ 0 h 2006"/>
                  <a:gd name="T6" fmla="*/ 0 w 1092"/>
                  <a:gd name="T7" fmla="*/ 0 h 2006"/>
                  <a:gd name="T8" fmla="*/ 0 w 1092"/>
                  <a:gd name="T9" fmla="*/ 0 h 2006"/>
                  <a:gd name="T10" fmla="*/ 0 w 1092"/>
                  <a:gd name="T11" fmla="*/ 0 h 2006"/>
                  <a:gd name="T12" fmla="*/ 0 w 1092"/>
                  <a:gd name="T13" fmla="*/ 0 h 2006"/>
                  <a:gd name="T14" fmla="*/ 0 w 1092"/>
                  <a:gd name="T15" fmla="*/ 0 h 2006"/>
                  <a:gd name="T16" fmla="*/ 0 w 1092"/>
                  <a:gd name="T17" fmla="*/ 0 h 2006"/>
                  <a:gd name="T18" fmla="*/ 0 w 1092"/>
                  <a:gd name="T19" fmla="*/ 0 h 2006"/>
                  <a:gd name="T20" fmla="*/ 0 w 1092"/>
                  <a:gd name="T21" fmla="*/ 0 h 2006"/>
                  <a:gd name="T22" fmla="*/ 0 w 1092"/>
                  <a:gd name="T23" fmla="*/ 0 h 2006"/>
                  <a:gd name="T24" fmla="*/ 0 w 1092"/>
                  <a:gd name="T25" fmla="*/ 0 h 2006"/>
                  <a:gd name="T26" fmla="*/ 0 w 1092"/>
                  <a:gd name="T27" fmla="*/ 0 h 2006"/>
                  <a:gd name="T28" fmla="*/ 0 w 1092"/>
                  <a:gd name="T29" fmla="*/ 0 h 2006"/>
                  <a:gd name="T30" fmla="*/ 0 w 1092"/>
                  <a:gd name="T31" fmla="*/ 0 h 2006"/>
                  <a:gd name="T32" fmla="*/ 0 w 1092"/>
                  <a:gd name="T33" fmla="*/ 0 h 2006"/>
                  <a:gd name="T34" fmla="*/ 0 w 1092"/>
                  <a:gd name="T35" fmla="*/ 0 h 2006"/>
                  <a:gd name="T36" fmla="*/ 0 w 1092"/>
                  <a:gd name="T37" fmla="*/ 0 h 2006"/>
                  <a:gd name="T38" fmla="*/ 0 w 1092"/>
                  <a:gd name="T39" fmla="*/ 0 h 2006"/>
                  <a:gd name="T40" fmla="*/ 0 w 1092"/>
                  <a:gd name="T41" fmla="*/ 0 h 2006"/>
                  <a:gd name="T42" fmla="*/ 0 w 1092"/>
                  <a:gd name="T43" fmla="*/ 0 h 2006"/>
                  <a:gd name="T44" fmla="*/ 0 w 1092"/>
                  <a:gd name="T45" fmla="*/ 0 h 2006"/>
                  <a:gd name="T46" fmla="*/ 0 w 1092"/>
                  <a:gd name="T47" fmla="*/ 0 h 2006"/>
                  <a:gd name="T48" fmla="*/ 0 w 1092"/>
                  <a:gd name="T49" fmla="*/ 0 h 2006"/>
                  <a:gd name="T50" fmla="*/ 0 w 1092"/>
                  <a:gd name="T51" fmla="*/ 0 h 2006"/>
                  <a:gd name="T52" fmla="*/ 0 w 1092"/>
                  <a:gd name="T53" fmla="*/ 0 h 2006"/>
                  <a:gd name="T54" fmla="*/ 0 w 1092"/>
                  <a:gd name="T55" fmla="*/ 0 h 2006"/>
                  <a:gd name="T56" fmla="*/ 0 w 1092"/>
                  <a:gd name="T57" fmla="*/ 0 h 2006"/>
                  <a:gd name="T58" fmla="*/ 0 w 1092"/>
                  <a:gd name="T59" fmla="*/ 0 h 2006"/>
                  <a:gd name="T60" fmla="*/ 0 w 1092"/>
                  <a:gd name="T61" fmla="*/ 0 h 2006"/>
                  <a:gd name="T62" fmla="*/ 0 w 1092"/>
                  <a:gd name="T63" fmla="*/ 0 h 2006"/>
                  <a:gd name="T64" fmla="*/ 0 w 1092"/>
                  <a:gd name="T65" fmla="*/ 0 h 2006"/>
                  <a:gd name="T66" fmla="*/ 0 w 1092"/>
                  <a:gd name="T67" fmla="*/ 0 h 2006"/>
                  <a:gd name="T68" fmla="*/ 0 w 1092"/>
                  <a:gd name="T69" fmla="*/ 0 h 2006"/>
                  <a:gd name="T70" fmla="*/ 0 w 1092"/>
                  <a:gd name="T71" fmla="*/ 0 h 2006"/>
                  <a:gd name="T72" fmla="*/ 0 w 1092"/>
                  <a:gd name="T73" fmla="*/ 0 h 2006"/>
                  <a:gd name="T74" fmla="*/ 0 w 1092"/>
                  <a:gd name="T75" fmla="*/ 0 h 2006"/>
                  <a:gd name="T76" fmla="*/ 0 w 1092"/>
                  <a:gd name="T77" fmla="*/ 0 h 2006"/>
                  <a:gd name="T78" fmla="*/ 0 w 1092"/>
                  <a:gd name="T79" fmla="*/ 0 h 2006"/>
                  <a:gd name="T80" fmla="*/ 0 w 1092"/>
                  <a:gd name="T81" fmla="*/ 0 h 20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92" h="2006">
                    <a:moveTo>
                      <a:pt x="1092" y="60"/>
                    </a:moveTo>
                    <a:lnTo>
                      <a:pt x="985" y="78"/>
                    </a:lnTo>
                    <a:lnTo>
                      <a:pt x="889" y="95"/>
                    </a:lnTo>
                    <a:lnTo>
                      <a:pt x="782" y="121"/>
                    </a:lnTo>
                    <a:lnTo>
                      <a:pt x="695" y="156"/>
                    </a:lnTo>
                    <a:lnTo>
                      <a:pt x="608" y="208"/>
                    </a:lnTo>
                    <a:lnTo>
                      <a:pt x="530" y="260"/>
                    </a:lnTo>
                    <a:lnTo>
                      <a:pt x="464" y="340"/>
                    </a:lnTo>
                    <a:lnTo>
                      <a:pt x="416" y="427"/>
                    </a:lnTo>
                    <a:lnTo>
                      <a:pt x="377" y="487"/>
                    </a:lnTo>
                    <a:lnTo>
                      <a:pt x="357" y="566"/>
                    </a:lnTo>
                    <a:lnTo>
                      <a:pt x="347" y="722"/>
                    </a:lnTo>
                    <a:lnTo>
                      <a:pt x="338" y="1038"/>
                    </a:lnTo>
                    <a:lnTo>
                      <a:pt x="78" y="1046"/>
                    </a:lnTo>
                    <a:lnTo>
                      <a:pt x="68" y="1055"/>
                    </a:lnTo>
                    <a:lnTo>
                      <a:pt x="68" y="1536"/>
                    </a:lnTo>
                    <a:lnTo>
                      <a:pt x="57" y="1988"/>
                    </a:lnTo>
                    <a:lnTo>
                      <a:pt x="48" y="2006"/>
                    </a:lnTo>
                    <a:lnTo>
                      <a:pt x="39" y="2006"/>
                    </a:lnTo>
                    <a:lnTo>
                      <a:pt x="30" y="2006"/>
                    </a:lnTo>
                    <a:lnTo>
                      <a:pt x="9" y="1980"/>
                    </a:lnTo>
                    <a:lnTo>
                      <a:pt x="9" y="1945"/>
                    </a:lnTo>
                    <a:lnTo>
                      <a:pt x="0" y="1885"/>
                    </a:lnTo>
                    <a:lnTo>
                      <a:pt x="0" y="995"/>
                    </a:lnTo>
                    <a:lnTo>
                      <a:pt x="9" y="985"/>
                    </a:lnTo>
                    <a:lnTo>
                      <a:pt x="251" y="976"/>
                    </a:lnTo>
                    <a:lnTo>
                      <a:pt x="261" y="968"/>
                    </a:lnTo>
                    <a:lnTo>
                      <a:pt x="261" y="846"/>
                    </a:lnTo>
                    <a:lnTo>
                      <a:pt x="261" y="722"/>
                    </a:lnTo>
                    <a:lnTo>
                      <a:pt x="270" y="611"/>
                    </a:lnTo>
                    <a:lnTo>
                      <a:pt x="299" y="497"/>
                    </a:lnTo>
                    <a:lnTo>
                      <a:pt x="347" y="392"/>
                    </a:lnTo>
                    <a:lnTo>
                      <a:pt x="407" y="287"/>
                    </a:lnTo>
                    <a:lnTo>
                      <a:pt x="493" y="200"/>
                    </a:lnTo>
                    <a:lnTo>
                      <a:pt x="541" y="156"/>
                    </a:lnTo>
                    <a:lnTo>
                      <a:pt x="599" y="121"/>
                    </a:lnTo>
                    <a:lnTo>
                      <a:pt x="656" y="95"/>
                    </a:lnTo>
                    <a:lnTo>
                      <a:pt x="724" y="68"/>
                    </a:lnTo>
                    <a:lnTo>
                      <a:pt x="841" y="35"/>
                    </a:lnTo>
                    <a:lnTo>
                      <a:pt x="1062" y="0"/>
                    </a:lnTo>
                    <a:lnTo>
                      <a:pt x="1092" y="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Freeform 302">
                <a:extLst>
                  <a:ext uri="{FF2B5EF4-FFF2-40B4-BE49-F238E27FC236}">
                    <a16:creationId xmlns:a16="http://schemas.microsoft.com/office/drawing/2014/main" id="{800B3341-A299-49D2-A9B9-4624D53B9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298"/>
                <a:ext cx="20" cy="10"/>
              </a:xfrm>
              <a:custGeom>
                <a:avLst/>
                <a:gdLst>
                  <a:gd name="T0" fmla="*/ 0 w 69"/>
                  <a:gd name="T1" fmla="*/ 0 h 62"/>
                  <a:gd name="T2" fmla="*/ 0 w 69"/>
                  <a:gd name="T3" fmla="*/ 0 h 62"/>
                  <a:gd name="T4" fmla="*/ 0 w 69"/>
                  <a:gd name="T5" fmla="*/ 0 h 62"/>
                  <a:gd name="T6" fmla="*/ 0 w 69"/>
                  <a:gd name="T7" fmla="*/ 0 h 62"/>
                  <a:gd name="T8" fmla="*/ 0 w 69"/>
                  <a:gd name="T9" fmla="*/ 0 h 62"/>
                  <a:gd name="T10" fmla="*/ 0 w 69"/>
                  <a:gd name="T11" fmla="*/ 0 h 62"/>
                  <a:gd name="T12" fmla="*/ 0 w 69"/>
                  <a:gd name="T13" fmla="*/ 0 h 62"/>
                  <a:gd name="T14" fmla="*/ 0 w 69"/>
                  <a:gd name="T15" fmla="*/ 0 h 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9" h="62">
                    <a:moveTo>
                      <a:pt x="69" y="35"/>
                    </a:moveTo>
                    <a:lnTo>
                      <a:pt x="69" y="62"/>
                    </a:lnTo>
                    <a:lnTo>
                      <a:pt x="48" y="62"/>
                    </a:lnTo>
                    <a:lnTo>
                      <a:pt x="39" y="62"/>
                    </a:lnTo>
                    <a:lnTo>
                      <a:pt x="30" y="62"/>
                    </a:lnTo>
                    <a:lnTo>
                      <a:pt x="0" y="0"/>
                    </a:lnTo>
                    <a:lnTo>
                      <a:pt x="30" y="19"/>
                    </a:lnTo>
                    <a:lnTo>
                      <a:pt x="69" y="3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Freeform 303">
                <a:extLst>
                  <a:ext uri="{FF2B5EF4-FFF2-40B4-BE49-F238E27FC236}">
                    <a16:creationId xmlns:a16="http://schemas.microsoft.com/office/drawing/2014/main" id="{ED23816B-85F5-458E-9844-A5199125C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304"/>
                <a:ext cx="98" cy="49"/>
              </a:xfrm>
              <a:custGeom>
                <a:avLst/>
                <a:gdLst>
                  <a:gd name="T0" fmla="*/ 0 w 329"/>
                  <a:gd name="T1" fmla="*/ 0 h 306"/>
                  <a:gd name="T2" fmla="*/ 0 w 329"/>
                  <a:gd name="T3" fmla="*/ 0 h 306"/>
                  <a:gd name="T4" fmla="*/ 0 w 329"/>
                  <a:gd name="T5" fmla="*/ 0 h 306"/>
                  <a:gd name="T6" fmla="*/ 0 w 329"/>
                  <a:gd name="T7" fmla="*/ 0 h 306"/>
                  <a:gd name="T8" fmla="*/ 0 w 329"/>
                  <a:gd name="T9" fmla="*/ 0 h 306"/>
                  <a:gd name="T10" fmla="*/ 0 w 329"/>
                  <a:gd name="T11" fmla="*/ 0 h 306"/>
                  <a:gd name="T12" fmla="*/ 0 w 329"/>
                  <a:gd name="T13" fmla="*/ 0 h 306"/>
                  <a:gd name="T14" fmla="*/ 0 w 329"/>
                  <a:gd name="T15" fmla="*/ 0 h 306"/>
                  <a:gd name="T16" fmla="*/ 0 w 329"/>
                  <a:gd name="T17" fmla="*/ 0 h 306"/>
                  <a:gd name="T18" fmla="*/ 0 w 329"/>
                  <a:gd name="T19" fmla="*/ 0 h 306"/>
                  <a:gd name="T20" fmla="*/ 0 w 329"/>
                  <a:gd name="T21" fmla="*/ 0 h 306"/>
                  <a:gd name="T22" fmla="*/ 0 w 329"/>
                  <a:gd name="T23" fmla="*/ 0 h 306"/>
                  <a:gd name="T24" fmla="*/ 0 w 329"/>
                  <a:gd name="T25" fmla="*/ 0 h 306"/>
                  <a:gd name="T26" fmla="*/ 0 w 329"/>
                  <a:gd name="T27" fmla="*/ 0 h 306"/>
                  <a:gd name="T28" fmla="*/ 0 w 329"/>
                  <a:gd name="T29" fmla="*/ 0 h 306"/>
                  <a:gd name="T30" fmla="*/ 0 w 329"/>
                  <a:gd name="T31" fmla="*/ 0 h 306"/>
                  <a:gd name="T32" fmla="*/ 0 w 329"/>
                  <a:gd name="T33" fmla="*/ 0 h 306"/>
                  <a:gd name="T34" fmla="*/ 0 w 329"/>
                  <a:gd name="T35" fmla="*/ 0 h 306"/>
                  <a:gd name="T36" fmla="*/ 0 w 329"/>
                  <a:gd name="T37" fmla="*/ 0 h 306"/>
                  <a:gd name="T38" fmla="*/ 0 w 329"/>
                  <a:gd name="T39" fmla="*/ 0 h 306"/>
                  <a:gd name="T40" fmla="*/ 0 w 329"/>
                  <a:gd name="T41" fmla="*/ 0 h 306"/>
                  <a:gd name="T42" fmla="*/ 0 w 329"/>
                  <a:gd name="T43" fmla="*/ 0 h 306"/>
                  <a:gd name="T44" fmla="*/ 0 w 329"/>
                  <a:gd name="T45" fmla="*/ 0 h 306"/>
                  <a:gd name="T46" fmla="*/ 0 w 329"/>
                  <a:gd name="T47" fmla="*/ 0 h 306"/>
                  <a:gd name="T48" fmla="*/ 0 w 329"/>
                  <a:gd name="T49" fmla="*/ 0 h 306"/>
                  <a:gd name="T50" fmla="*/ 0 w 329"/>
                  <a:gd name="T51" fmla="*/ 0 h 306"/>
                  <a:gd name="T52" fmla="*/ 0 w 329"/>
                  <a:gd name="T53" fmla="*/ 0 h 306"/>
                  <a:gd name="T54" fmla="*/ 0 w 329"/>
                  <a:gd name="T55" fmla="*/ 0 h 306"/>
                  <a:gd name="T56" fmla="*/ 0 w 329"/>
                  <a:gd name="T57" fmla="*/ 0 h 306"/>
                  <a:gd name="T58" fmla="*/ 0 w 329"/>
                  <a:gd name="T59" fmla="*/ 0 h 306"/>
                  <a:gd name="T60" fmla="*/ 0 w 329"/>
                  <a:gd name="T61" fmla="*/ 0 h 306"/>
                  <a:gd name="T62" fmla="*/ 0 w 329"/>
                  <a:gd name="T63" fmla="*/ 0 h 306"/>
                  <a:gd name="T64" fmla="*/ 0 w 329"/>
                  <a:gd name="T65" fmla="*/ 0 h 306"/>
                  <a:gd name="T66" fmla="*/ 0 w 329"/>
                  <a:gd name="T67" fmla="*/ 0 h 306"/>
                  <a:gd name="T68" fmla="*/ 0 w 329"/>
                  <a:gd name="T69" fmla="*/ 0 h 306"/>
                  <a:gd name="T70" fmla="*/ 0 w 329"/>
                  <a:gd name="T71" fmla="*/ 0 h 306"/>
                  <a:gd name="T72" fmla="*/ 0 w 329"/>
                  <a:gd name="T73" fmla="*/ 0 h 306"/>
                  <a:gd name="T74" fmla="*/ 0 w 329"/>
                  <a:gd name="T75" fmla="*/ 0 h 306"/>
                  <a:gd name="T76" fmla="*/ 0 w 329"/>
                  <a:gd name="T77" fmla="*/ 0 h 306"/>
                  <a:gd name="T78" fmla="*/ 0 w 329"/>
                  <a:gd name="T79" fmla="*/ 0 h 306"/>
                  <a:gd name="T80" fmla="*/ 0 w 329"/>
                  <a:gd name="T81" fmla="*/ 0 h 3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29" h="306">
                    <a:moveTo>
                      <a:pt x="329" y="44"/>
                    </a:moveTo>
                    <a:lnTo>
                      <a:pt x="269" y="70"/>
                    </a:lnTo>
                    <a:lnTo>
                      <a:pt x="242" y="70"/>
                    </a:lnTo>
                    <a:lnTo>
                      <a:pt x="203" y="70"/>
                    </a:lnTo>
                    <a:lnTo>
                      <a:pt x="173" y="52"/>
                    </a:lnTo>
                    <a:lnTo>
                      <a:pt x="155" y="52"/>
                    </a:lnTo>
                    <a:lnTo>
                      <a:pt x="135" y="62"/>
                    </a:lnTo>
                    <a:lnTo>
                      <a:pt x="135" y="70"/>
                    </a:lnTo>
                    <a:lnTo>
                      <a:pt x="135" y="79"/>
                    </a:lnTo>
                    <a:lnTo>
                      <a:pt x="203" y="105"/>
                    </a:lnTo>
                    <a:lnTo>
                      <a:pt x="231" y="131"/>
                    </a:lnTo>
                    <a:lnTo>
                      <a:pt x="251" y="157"/>
                    </a:lnTo>
                    <a:lnTo>
                      <a:pt x="269" y="244"/>
                    </a:lnTo>
                    <a:lnTo>
                      <a:pt x="242" y="236"/>
                    </a:lnTo>
                    <a:lnTo>
                      <a:pt x="192" y="236"/>
                    </a:lnTo>
                    <a:lnTo>
                      <a:pt x="164" y="219"/>
                    </a:lnTo>
                    <a:lnTo>
                      <a:pt x="135" y="192"/>
                    </a:lnTo>
                    <a:lnTo>
                      <a:pt x="116" y="176"/>
                    </a:lnTo>
                    <a:lnTo>
                      <a:pt x="105" y="149"/>
                    </a:lnTo>
                    <a:lnTo>
                      <a:pt x="96" y="131"/>
                    </a:lnTo>
                    <a:lnTo>
                      <a:pt x="68" y="114"/>
                    </a:lnTo>
                    <a:lnTo>
                      <a:pt x="68" y="122"/>
                    </a:lnTo>
                    <a:lnTo>
                      <a:pt x="77" y="166"/>
                    </a:lnTo>
                    <a:lnTo>
                      <a:pt x="87" y="227"/>
                    </a:lnTo>
                    <a:lnTo>
                      <a:pt x="68" y="271"/>
                    </a:lnTo>
                    <a:lnTo>
                      <a:pt x="39" y="306"/>
                    </a:lnTo>
                    <a:lnTo>
                      <a:pt x="18" y="289"/>
                    </a:lnTo>
                    <a:lnTo>
                      <a:pt x="9" y="271"/>
                    </a:lnTo>
                    <a:lnTo>
                      <a:pt x="0" y="219"/>
                    </a:lnTo>
                    <a:lnTo>
                      <a:pt x="18" y="114"/>
                    </a:lnTo>
                    <a:lnTo>
                      <a:pt x="18" y="79"/>
                    </a:lnTo>
                    <a:lnTo>
                      <a:pt x="29" y="70"/>
                    </a:lnTo>
                    <a:lnTo>
                      <a:pt x="48" y="62"/>
                    </a:lnTo>
                    <a:lnTo>
                      <a:pt x="68" y="62"/>
                    </a:lnTo>
                    <a:lnTo>
                      <a:pt x="87" y="52"/>
                    </a:lnTo>
                    <a:lnTo>
                      <a:pt x="77" y="27"/>
                    </a:lnTo>
                    <a:lnTo>
                      <a:pt x="87" y="9"/>
                    </a:lnTo>
                    <a:lnTo>
                      <a:pt x="173" y="0"/>
                    </a:lnTo>
                    <a:lnTo>
                      <a:pt x="212" y="0"/>
                    </a:lnTo>
                    <a:lnTo>
                      <a:pt x="260" y="0"/>
                    </a:lnTo>
                    <a:lnTo>
                      <a:pt x="329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Freeform 304">
                <a:extLst>
                  <a:ext uri="{FF2B5EF4-FFF2-40B4-BE49-F238E27FC236}">
                    <a16:creationId xmlns:a16="http://schemas.microsoft.com/office/drawing/2014/main" id="{2E51A236-FFA5-4446-B1FB-8075B6C88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" y="315"/>
                <a:ext cx="45" cy="20"/>
              </a:xfrm>
              <a:custGeom>
                <a:avLst/>
                <a:gdLst>
                  <a:gd name="T0" fmla="*/ 0 w 154"/>
                  <a:gd name="T1" fmla="*/ 0 h 122"/>
                  <a:gd name="T2" fmla="*/ 0 w 154"/>
                  <a:gd name="T3" fmla="*/ 0 h 122"/>
                  <a:gd name="T4" fmla="*/ 0 w 154"/>
                  <a:gd name="T5" fmla="*/ 0 h 122"/>
                  <a:gd name="T6" fmla="*/ 0 w 154"/>
                  <a:gd name="T7" fmla="*/ 0 h 122"/>
                  <a:gd name="T8" fmla="*/ 0 w 154"/>
                  <a:gd name="T9" fmla="*/ 0 h 122"/>
                  <a:gd name="T10" fmla="*/ 0 w 154"/>
                  <a:gd name="T11" fmla="*/ 0 h 122"/>
                  <a:gd name="T12" fmla="*/ 0 w 154"/>
                  <a:gd name="T13" fmla="*/ 0 h 122"/>
                  <a:gd name="T14" fmla="*/ 0 w 154"/>
                  <a:gd name="T15" fmla="*/ 0 h 122"/>
                  <a:gd name="T16" fmla="*/ 0 w 154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122">
                    <a:moveTo>
                      <a:pt x="124" y="44"/>
                    </a:moveTo>
                    <a:lnTo>
                      <a:pt x="135" y="79"/>
                    </a:lnTo>
                    <a:lnTo>
                      <a:pt x="154" y="122"/>
                    </a:lnTo>
                    <a:lnTo>
                      <a:pt x="124" y="122"/>
                    </a:lnTo>
                    <a:lnTo>
                      <a:pt x="96" y="114"/>
                    </a:lnTo>
                    <a:lnTo>
                      <a:pt x="58" y="87"/>
                    </a:lnTo>
                    <a:lnTo>
                      <a:pt x="0" y="0"/>
                    </a:lnTo>
                    <a:lnTo>
                      <a:pt x="58" y="27"/>
                    </a:lnTo>
                    <a:lnTo>
                      <a:pt x="124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Freeform 305">
                <a:extLst>
                  <a:ext uri="{FF2B5EF4-FFF2-40B4-BE49-F238E27FC236}">
                    <a16:creationId xmlns:a16="http://schemas.microsoft.com/office/drawing/2014/main" id="{0692405E-1401-4341-822B-7A8A8F8F4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" y="334"/>
                <a:ext cx="26" cy="8"/>
              </a:xfrm>
              <a:custGeom>
                <a:avLst/>
                <a:gdLst>
                  <a:gd name="T0" fmla="*/ 0 w 87"/>
                  <a:gd name="T1" fmla="*/ 0 h 52"/>
                  <a:gd name="T2" fmla="*/ 0 w 87"/>
                  <a:gd name="T3" fmla="*/ 0 h 52"/>
                  <a:gd name="T4" fmla="*/ 0 w 87"/>
                  <a:gd name="T5" fmla="*/ 0 h 52"/>
                  <a:gd name="T6" fmla="*/ 0 w 87"/>
                  <a:gd name="T7" fmla="*/ 0 h 52"/>
                  <a:gd name="T8" fmla="*/ 0 w 87"/>
                  <a:gd name="T9" fmla="*/ 0 h 52"/>
                  <a:gd name="T10" fmla="*/ 0 w 87"/>
                  <a:gd name="T11" fmla="*/ 0 h 52"/>
                  <a:gd name="T12" fmla="*/ 0 w 87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" h="52">
                    <a:moveTo>
                      <a:pt x="87" y="43"/>
                    </a:moveTo>
                    <a:lnTo>
                      <a:pt x="67" y="52"/>
                    </a:lnTo>
                    <a:lnTo>
                      <a:pt x="37" y="52"/>
                    </a:lnTo>
                    <a:lnTo>
                      <a:pt x="0" y="8"/>
                    </a:lnTo>
                    <a:lnTo>
                      <a:pt x="28" y="0"/>
                    </a:lnTo>
                    <a:lnTo>
                      <a:pt x="58" y="0"/>
                    </a:lnTo>
                    <a:lnTo>
                      <a:pt x="87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Freeform 306">
                <a:extLst>
                  <a:ext uri="{FF2B5EF4-FFF2-40B4-BE49-F238E27FC236}">
                    <a16:creationId xmlns:a16="http://schemas.microsoft.com/office/drawing/2014/main" id="{757C0EBA-21BC-495D-AAAA-1F98D4995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" y="474"/>
                <a:ext cx="15" cy="8"/>
              </a:xfrm>
              <a:custGeom>
                <a:avLst/>
                <a:gdLst>
                  <a:gd name="T0" fmla="*/ 0 w 48"/>
                  <a:gd name="T1" fmla="*/ 0 h 54"/>
                  <a:gd name="T2" fmla="*/ 0 w 48"/>
                  <a:gd name="T3" fmla="*/ 0 h 54"/>
                  <a:gd name="T4" fmla="*/ 0 w 48"/>
                  <a:gd name="T5" fmla="*/ 0 h 54"/>
                  <a:gd name="T6" fmla="*/ 0 w 48"/>
                  <a:gd name="T7" fmla="*/ 0 h 54"/>
                  <a:gd name="T8" fmla="*/ 0 w 48"/>
                  <a:gd name="T9" fmla="*/ 0 h 54"/>
                  <a:gd name="T10" fmla="*/ 0 w 48"/>
                  <a:gd name="T11" fmla="*/ 0 h 54"/>
                  <a:gd name="T12" fmla="*/ 0 w 48"/>
                  <a:gd name="T13" fmla="*/ 0 h 54"/>
                  <a:gd name="T14" fmla="*/ 0 w 48"/>
                  <a:gd name="T15" fmla="*/ 0 h 54"/>
                  <a:gd name="T16" fmla="*/ 0 w 48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48" y="18"/>
                    </a:moveTo>
                    <a:lnTo>
                      <a:pt x="48" y="44"/>
                    </a:lnTo>
                    <a:lnTo>
                      <a:pt x="20" y="54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9" y="18"/>
                    </a:lnTo>
                    <a:lnTo>
                      <a:pt x="20" y="0"/>
                    </a:lnTo>
                    <a:lnTo>
                      <a:pt x="39" y="8"/>
                    </a:lnTo>
                    <a:lnTo>
                      <a:pt x="48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Freeform 307">
                <a:extLst>
                  <a:ext uri="{FF2B5EF4-FFF2-40B4-BE49-F238E27FC236}">
                    <a16:creationId xmlns:a16="http://schemas.microsoft.com/office/drawing/2014/main" id="{7A72F98E-3F2F-46BE-8F17-0F2463F1C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" y="489"/>
                <a:ext cx="61" cy="17"/>
              </a:xfrm>
              <a:custGeom>
                <a:avLst/>
                <a:gdLst>
                  <a:gd name="T0" fmla="*/ 0 w 203"/>
                  <a:gd name="T1" fmla="*/ 0 h 103"/>
                  <a:gd name="T2" fmla="*/ 0 w 203"/>
                  <a:gd name="T3" fmla="*/ 0 h 103"/>
                  <a:gd name="T4" fmla="*/ 0 w 203"/>
                  <a:gd name="T5" fmla="*/ 0 h 103"/>
                  <a:gd name="T6" fmla="*/ 0 w 203"/>
                  <a:gd name="T7" fmla="*/ 0 h 103"/>
                  <a:gd name="T8" fmla="*/ 0 w 203"/>
                  <a:gd name="T9" fmla="*/ 0 h 103"/>
                  <a:gd name="T10" fmla="*/ 0 w 203"/>
                  <a:gd name="T11" fmla="*/ 0 h 103"/>
                  <a:gd name="T12" fmla="*/ 0 w 203"/>
                  <a:gd name="T13" fmla="*/ 0 h 103"/>
                  <a:gd name="T14" fmla="*/ 0 w 203"/>
                  <a:gd name="T15" fmla="*/ 0 h 103"/>
                  <a:gd name="T16" fmla="*/ 0 w 203"/>
                  <a:gd name="T17" fmla="*/ 0 h 103"/>
                  <a:gd name="T18" fmla="*/ 0 w 203"/>
                  <a:gd name="T19" fmla="*/ 0 h 103"/>
                  <a:gd name="T20" fmla="*/ 0 w 203"/>
                  <a:gd name="T21" fmla="*/ 0 h 103"/>
                  <a:gd name="T22" fmla="*/ 0 w 203"/>
                  <a:gd name="T23" fmla="*/ 0 h 103"/>
                  <a:gd name="T24" fmla="*/ 0 w 203"/>
                  <a:gd name="T25" fmla="*/ 0 h 103"/>
                  <a:gd name="T26" fmla="*/ 0 w 203"/>
                  <a:gd name="T27" fmla="*/ 0 h 103"/>
                  <a:gd name="T28" fmla="*/ 0 w 203"/>
                  <a:gd name="T29" fmla="*/ 0 h 1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3" h="103">
                    <a:moveTo>
                      <a:pt x="203" y="95"/>
                    </a:moveTo>
                    <a:lnTo>
                      <a:pt x="174" y="87"/>
                    </a:lnTo>
                    <a:lnTo>
                      <a:pt x="146" y="78"/>
                    </a:lnTo>
                    <a:lnTo>
                      <a:pt x="96" y="43"/>
                    </a:lnTo>
                    <a:lnTo>
                      <a:pt x="68" y="78"/>
                    </a:lnTo>
                    <a:lnTo>
                      <a:pt x="48" y="95"/>
                    </a:lnTo>
                    <a:lnTo>
                      <a:pt x="20" y="103"/>
                    </a:lnTo>
                    <a:lnTo>
                      <a:pt x="0" y="103"/>
                    </a:lnTo>
                    <a:lnTo>
                      <a:pt x="30" y="70"/>
                    </a:lnTo>
                    <a:lnTo>
                      <a:pt x="48" y="35"/>
                    </a:lnTo>
                    <a:lnTo>
                      <a:pt x="78" y="0"/>
                    </a:lnTo>
                    <a:lnTo>
                      <a:pt x="96" y="0"/>
                    </a:lnTo>
                    <a:lnTo>
                      <a:pt x="126" y="0"/>
                    </a:lnTo>
                    <a:lnTo>
                      <a:pt x="174" y="43"/>
                    </a:lnTo>
                    <a:lnTo>
                      <a:pt x="203" y="9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Freeform 308">
                <a:extLst>
                  <a:ext uri="{FF2B5EF4-FFF2-40B4-BE49-F238E27FC236}">
                    <a16:creationId xmlns:a16="http://schemas.microsoft.com/office/drawing/2014/main" id="{9C74707A-2B94-4320-82F8-EF4257684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" y="505"/>
                <a:ext cx="17" cy="11"/>
              </a:xfrm>
              <a:custGeom>
                <a:avLst/>
                <a:gdLst>
                  <a:gd name="T0" fmla="*/ 0 w 57"/>
                  <a:gd name="T1" fmla="*/ 0 h 70"/>
                  <a:gd name="T2" fmla="*/ 0 w 57"/>
                  <a:gd name="T3" fmla="*/ 0 h 70"/>
                  <a:gd name="T4" fmla="*/ 0 w 57"/>
                  <a:gd name="T5" fmla="*/ 0 h 70"/>
                  <a:gd name="T6" fmla="*/ 0 w 57"/>
                  <a:gd name="T7" fmla="*/ 0 h 70"/>
                  <a:gd name="T8" fmla="*/ 0 w 57"/>
                  <a:gd name="T9" fmla="*/ 0 h 70"/>
                  <a:gd name="T10" fmla="*/ 0 w 57"/>
                  <a:gd name="T11" fmla="*/ 0 h 70"/>
                  <a:gd name="T12" fmla="*/ 0 w 57"/>
                  <a:gd name="T13" fmla="*/ 0 h 70"/>
                  <a:gd name="T14" fmla="*/ 0 w 57"/>
                  <a:gd name="T15" fmla="*/ 0 h 70"/>
                  <a:gd name="T16" fmla="*/ 0 w 57"/>
                  <a:gd name="T17" fmla="*/ 0 h 70"/>
                  <a:gd name="T18" fmla="*/ 0 w 57"/>
                  <a:gd name="T19" fmla="*/ 0 h 70"/>
                  <a:gd name="T20" fmla="*/ 0 w 57"/>
                  <a:gd name="T21" fmla="*/ 0 h 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70">
                    <a:moveTo>
                      <a:pt x="57" y="27"/>
                    </a:moveTo>
                    <a:lnTo>
                      <a:pt x="48" y="54"/>
                    </a:lnTo>
                    <a:lnTo>
                      <a:pt x="29" y="70"/>
                    </a:lnTo>
                    <a:lnTo>
                      <a:pt x="9" y="54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8"/>
                    </a:lnTo>
                    <a:lnTo>
                      <a:pt x="29" y="0"/>
                    </a:lnTo>
                    <a:lnTo>
                      <a:pt x="48" y="8"/>
                    </a:lnTo>
                    <a:lnTo>
                      <a:pt x="57" y="19"/>
                    </a:lnTo>
                    <a:lnTo>
                      <a:pt x="57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Freeform 309">
                <a:extLst>
                  <a:ext uri="{FF2B5EF4-FFF2-40B4-BE49-F238E27FC236}">
                    <a16:creationId xmlns:a16="http://schemas.microsoft.com/office/drawing/2014/main" id="{2AD01DC5-2A16-4C5D-8F46-9B728405E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512"/>
                <a:ext cx="11" cy="8"/>
              </a:xfrm>
              <a:custGeom>
                <a:avLst/>
                <a:gdLst>
                  <a:gd name="T0" fmla="*/ 0 w 39"/>
                  <a:gd name="T1" fmla="*/ 0 h 53"/>
                  <a:gd name="T2" fmla="*/ 0 w 39"/>
                  <a:gd name="T3" fmla="*/ 0 h 53"/>
                  <a:gd name="T4" fmla="*/ 0 w 39"/>
                  <a:gd name="T5" fmla="*/ 0 h 53"/>
                  <a:gd name="T6" fmla="*/ 0 w 39"/>
                  <a:gd name="T7" fmla="*/ 0 h 53"/>
                  <a:gd name="T8" fmla="*/ 0 w 39"/>
                  <a:gd name="T9" fmla="*/ 0 h 53"/>
                  <a:gd name="T10" fmla="*/ 0 w 39"/>
                  <a:gd name="T11" fmla="*/ 0 h 53"/>
                  <a:gd name="T12" fmla="*/ 0 w 39"/>
                  <a:gd name="T13" fmla="*/ 0 h 53"/>
                  <a:gd name="T14" fmla="*/ 0 w 39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53">
                    <a:moveTo>
                      <a:pt x="39" y="0"/>
                    </a:moveTo>
                    <a:lnTo>
                      <a:pt x="28" y="43"/>
                    </a:lnTo>
                    <a:lnTo>
                      <a:pt x="18" y="53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8" y="0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Freeform 310">
                <a:extLst>
                  <a:ext uri="{FF2B5EF4-FFF2-40B4-BE49-F238E27FC236}">
                    <a16:creationId xmlns:a16="http://schemas.microsoft.com/office/drawing/2014/main" id="{697FEC5D-E86C-4E18-BCCD-19FCBAA74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513"/>
                <a:ext cx="14" cy="9"/>
              </a:xfrm>
              <a:custGeom>
                <a:avLst/>
                <a:gdLst>
                  <a:gd name="T0" fmla="*/ 0 w 48"/>
                  <a:gd name="T1" fmla="*/ 0 h 51"/>
                  <a:gd name="T2" fmla="*/ 0 w 48"/>
                  <a:gd name="T3" fmla="*/ 0 h 51"/>
                  <a:gd name="T4" fmla="*/ 0 w 48"/>
                  <a:gd name="T5" fmla="*/ 0 h 51"/>
                  <a:gd name="T6" fmla="*/ 0 w 48"/>
                  <a:gd name="T7" fmla="*/ 0 h 51"/>
                  <a:gd name="T8" fmla="*/ 0 w 48"/>
                  <a:gd name="T9" fmla="*/ 0 h 51"/>
                  <a:gd name="T10" fmla="*/ 0 w 48"/>
                  <a:gd name="T11" fmla="*/ 0 h 51"/>
                  <a:gd name="T12" fmla="*/ 0 w 48"/>
                  <a:gd name="T13" fmla="*/ 0 h 51"/>
                  <a:gd name="T14" fmla="*/ 0 w 48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1">
                    <a:moveTo>
                      <a:pt x="48" y="51"/>
                    </a:moveTo>
                    <a:lnTo>
                      <a:pt x="29" y="43"/>
                    </a:lnTo>
                    <a:lnTo>
                      <a:pt x="18" y="3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8" y="25"/>
                    </a:lnTo>
                    <a:lnTo>
                      <a:pt x="48" y="43"/>
                    </a:lnTo>
                    <a:lnTo>
                      <a:pt x="48" y="5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Freeform 311">
                <a:extLst>
                  <a:ext uri="{FF2B5EF4-FFF2-40B4-BE49-F238E27FC236}">
                    <a16:creationId xmlns:a16="http://schemas.microsoft.com/office/drawing/2014/main" id="{8AB30D6D-500B-4119-B5CB-7B95984D7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525"/>
                <a:ext cx="12" cy="7"/>
              </a:xfrm>
              <a:custGeom>
                <a:avLst/>
                <a:gdLst>
                  <a:gd name="T0" fmla="*/ 0 w 39"/>
                  <a:gd name="T1" fmla="*/ 0 h 45"/>
                  <a:gd name="T2" fmla="*/ 0 w 39"/>
                  <a:gd name="T3" fmla="*/ 0 h 45"/>
                  <a:gd name="T4" fmla="*/ 0 w 39"/>
                  <a:gd name="T5" fmla="*/ 0 h 45"/>
                  <a:gd name="T6" fmla="*/ 0 w 39"/>
                  <a:gd name="T7" fmla="*/ 0 h 45"/>
                  <a:gd name="T8" fmla="*/ 0 w 39"/>
                  <a:gd name="T9" fmla="*/ 0 h 45"/>
                  <a:gd name="T10" fmla="*/ 0 w 39"/>
                  <a:gd name="T11" fmla="*/ 0 h 45"/>
                  <a:gd name="T12" fmla="*/ 0 w 39"/>
                  <a:gd name="T13" fmla="*/ 0 h 45"/>
                  <a:gd name="T14" fmla="*/ 0 w 39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45">
                    <a:moveTo>
                      <a:pt x="39" y="18"/>
                    </a:moveTo>
                    <a:lnTo>
                      <a:pt x="30" y="35"/>
                    </a:lnTo>
                    <a:lnTo>
                      <a:pt x="11" y="45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1" y="0"/>
                    </a:lnTo>
                    <a:lnTo>
                      <a:pt x="30" y="10"/>
                    </a:lnTo>
                    <a:lnTo>
                      <a:pt x="39" y="1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Freeform 312">
                <a:extLst>
                  <a:ext uri="{FF2B5EF4-FFF2-40B4-BE49-F238E27FC236}">
                    <a16:creationId xmlns:a16="http://schemas.microsoft.com/office/drawing/2014/main" id="{C207BECB-413A-4144-9645-EE94D3DB6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539"/>
                <a:ext cx="12" cy="5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0 h 35"/>
                  <a:gd name="T4" fmla="*/ 0 w 39"/>
                  <a:gd name="T5" fmla="*/ 0 h 35"/>
                  <a:gd name="T6" fmla="*/ 0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w 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35">
                    <a:moveTo>
                      <a:pt x="39" y="16"/>
                    </a:moveTo>
                    <a:lnTo>
                      <a:pt x="30" y="25"/>
                    </a:lnTo>
                    <a:lnTo>
                      <a:pt x="20" y="3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30" y="0"/>
                    </a:lnTo>
                    <a:lnTo>
                      <a:pt x="39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" name="Freeform 313">
                <a:extLst>
                  <a:ext uri="{FF2B5EF4-FFF2-40B4-BE49-F238E27FC236}">
                    <a16:creationId xmlns:a16="http://schemas.microsoft.com/office/drawing/2014/main" id="{170765A5-E162-445B-A0B3-94A033222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607"/>
                <a:ext cx="65" cy="31"/>
              </a:xfrm>
              <a:custGeom>
                <a:avLst/>
                <a:gdLst>
                  <a:gd name="T0" fmla="*/ 0 w 224"/>
                  <a:gd name="T1" fmla="*/ 0 h 192"/>
                  <a:gd name="T2" fmla="*/ 0 w 224"/>
                  <a:gd name="T3" fmla="*/ 0 h 192"/>
                  <a:gd name="T4" fmla="*/ 0 w 224"/>
                  <a:gd name="T5" fmla="*/ 0 h 192"/>
                  <a:gd name="T6" fmla="*/ 0 w 224"/>
                  <a:gd name="T7" fmla="*/ 0 h 192"/>
                  <a:gd name="T8" fmla="*/ 0 w 224"/>
                  <a:gd name="T9" fmla="*/ 0 h 192"/>
                  <a:gd name="T10" fmla="*/ 0 w 224"/>
                  <a:gd name="T11" fmla="*/ 0 h 192"/>
                  <a:gd name="T12" fmla="*/ 0 w 224"/>
                  <a:gd name="T13" fmla="*/ 0 h 192"/>
                  <a:gd name="T14" fmla="*/ 0 w 224"/>
                  <a:gd name="T15" fmla="*/ 0 h 192"/>
                  <a:gd name="T16" fmla="*/ 0 w 224"/>
                  <a:gd name="T17" fmla="*/ 0 h 192"/>
                  <a:gd name="T18" fmla="*/ 0 w 224"/>
                  <a:gd name="T19" fmla="*/ 0 h 192"/>
                  <a:gd name="T20" fmla="*/ 0 w 224"/>
                  <a:gd name="T21" fmla="*/ 0 h 192"/>
                  <a:gd name="T22" fmla="*/ 0 w 224"/>
                  <a:gd name="T23" fmla="*/ 0 h 192"/>
                  <a:gd name="T24" fmla="*/ 0 w 224"/>
                  <a:gd name="T25" fmla="*/ 0 h 192"/>
                  <a:gd name="T26" fmla="*/ 0 w 224"/>
                  <a:gd name="T27" fmla="*/ 0 h 192"/>
                  <a:gd name="T28" fmla="*/ 0 w 224"/>
                  <a:gd name="T29" fmla="*/ 0 h 192"/>
                  <a:gd name="T30" fmla="*/ 0 w 224"/>
                  <a:gd name="T31" fmla="*/ 0 h 192"/>
                  <a:gd name="T32" fmla="*/ 0 w 224"/>
                  <a:gd name="T33" fmla="*/ 0 h 192"/>
                  <a:gd name="T34" fmla="*/ 0 w 224"/>
                  <a:gd name="T35" fmla="*/ 0 h 192"/>
                  <a:gd name="T36" fmla="*/ 0 w 224"/>
                  <a:gd name="T37" fmla="*/ 0 h 1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4" h="192">
                    <a:moveTo>
                      <a:pt x="213" y="138"/>
                    </a:moveTo>
                    <a:lnTo>
                      <a:pt x="224" y="192"/>
                    </a:lnTo>
                    <a:lnTo>
                      <a:pt x="213" y="192"/>
                    </a:lnTo>
                    <a:lnTo>
                      <a:pt x="203" y="192"/>
                    </a:lnTo>
                    <a:lnTo>
                      <a:pt x="194" y="173"/>
                    </a:lnTo>
                    <a:lnTo>
                      <a:pt x="165" y="111"/>
                    </a:lnTo>
                    <a:lnTo>
                      <a:pt x="146" y="86"/>
                    </a:lnTo>
                    <a:lnTo>
                      <a:pt x="117" y="51"/>
                    </a:lnTo>
                    <a:lnTo>
                      <a:pt x="98" y="51"/>
                    </a:lnTo>
                    <a:lnTo>
                      <a:pt x="78" y="60"/>
                    </a:lnTo>
                    <a:lnTo>
                      <a:pt x="0" y="182"/>
                    </a:lnTo>
                    <a:lnTo>
                      <a:pt x="0" y="173"/>
                    </a:lnTo>
                    <a:lnTo>
                      <a:pt x="0" y="157"/>
                    </a:lnTo>
                    <a:lnTo>
                      <a:pt x="11" y="138"/>
                    </a:lnTo>
                    <a:lnTo>
                      <a:pt x="50" y="68"/>
                    </a:lnTo>
                    <a:lnTo>
                      <a:pt x="98" y="0"/>
                    </a:lnTo>
                    <a:lnTo>
                      <a:pt x="137" y="25"/>
                    </a:lnTo>
                    <a:lnTo>
                      <a:pt x="165" y="60"/>
                    </a:lnTo>
                    <a:lnTo>
                      <a:pt x="213" y="13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" name="Freeform 314">
                <a:extLst>
                  <a:ext uri="{FF2B5EF4-FFF2-40B4-BE49-F238E27FC236}">
                    <a16:creationId xmlns:a16="http://schemas.microsoft.com/office/drawing/2014/main" id="{04DC609C-14C7-470B-B758-096BA1AE5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" y="622"/>
                <a:ext cx="37" cy="33"/>
              </a:xfrm>
              <a:custGeom>
                <a:avLst/>
                <a:gdLst>
                  <a:gd name="T0" fmla="*/ 0 w 126"/>
                  <a:gd name="T1" fmla="*/ 0 h 200"/>
                  <a:gd name="T2" fmla="*/ 0 w 126"/>
                  <a:gd name="T3" fmla="*/ 0 h 200"/>
                  <a:gd name="T4" fmla="*/ 0 w 126"/>
                  <a:gd name="T5" fmla="*/ 0 h 200"/>
                  <a:gd name="T6" fmla="*/ 0 w 126"/>
                  <a:gd name="T7" fmla="*/ 0 h 200"/>
                  <a:gd name="T8" fmla="*/ 0 w 126"/>
                  <a:gd name="T9" fmla="*/ 0 h 200"/>
                  <a:gd name="T10" fmla="*/ 0 w 126"/>
                  <a:gd name="T11" fmla="*/ 0 h 200"/>
                  <a:gd name="T12" fmla="*/ 0 w 126"/>
                  <a:gd name="T13" fmla="*/ 0 h 200"/>
                  <a:gd name="T14" fmla="*/ 0 w 126"/>
                  <a:gd name="T15" fmla="*/ 0 h 200"/>
                  <a:gd name="T16" fmla="*/ 0 w 126"/>
                  <a:gd name="T17" fmla="*/ 0 h 200"/>
                  <a:gd name="T18" fmla="*/ 0 w 126"/>
                  <a:gd name="T19" fmla="*/ 0 h 200"/>
                  <a:gd name="T20" fmla="*/ 0 w 126"/>
                  <a:gd name="T21" fmla="*/ 0 h 200"/>
                  <a:gd name="T22" fmla="*/ 0 w 126"/>
                  <a:gd name="T23" fmla="*/ 0 h 200"/>
                  <a:gd name="T24" fmla="*/ 0 w 126"/>
                  <a:gd name="T25" fmla="*/ 0 h 200"/>
                  <a:gd name="T26" fmla="*/ 0 w 126"/>
                  <a:gd name="T27" fmla="*/ 0 h 200"/>
                  <a:gd name="T28" fmla="*/ 0 w 126"/>
                  <a:gd name="T29" fmla="*/ 0 h 200"/>
                  <a:gd name="T30" fmla="*/ 0 w 126"/>
                  <a:gd name="T31" fmla="*/ 0 h 200"/>
                  <a:gd name="T32" fmla="*/ 0 w 126"/>
                  <a:gd name="T33" fmla="*/ 0 h 2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200">
                    <a:moveTo>
                      <a:pt x="116" y="62"/>
                    </a:moveTo>
                    <a:lnTo>
                      <a:pt x="126" y="97"/>
                    </a:lnTo>
                    <a:lnTo>
                      <a:pt x="126" y="130"/>
                    </a:lnTo>
                    <a:lnTo>
                      <a:pt x="98" y="140"/>
                    </a:lnTo>
                    <a:lnTo>
                      <a:pt x="78" y="157"/>
                    </a:lnTo>
                    <a:lnTo>
                      <a:pt x="78" y="165"/>
                    </a:lnTo>
                    <a:lnTo>
                      <a:pt x="78" y="192"/>
                    </a:lnTo>
                    <a:lnTo>
                      <a:pt x="59" y="200"/>
                    </a:lnTo>
                    <a:lnTo>
                      <a:pt x="50" y="200"/>
                    </a:lnTo>
                    <a:lnTo>
                      <a:pt x="50" y="183"/>
                    </a:lnTo>
                    <a:lnTo>
                      <a:pt x="50" y="157"/>
                    </a:lnTo>
                    <a:lnTo>
                      <a:pt x="0" y="130"/>
                    </a:lnTo>
                    <a:lnTo>
                      <a:pt x="30" y="62"/>
                    </a:lnTo>
                    <a:lnTo>
                      <a:pt x="59" y="0"/>
                    </a:lnTo>
                    <a:lnTo>
                      <a:pt x="78" y="8"/>
                    </a:lnTo>
                    <a:lnTo>
                      <a:pt x="98" y="26"/>
                    </a:lnTo>
                    <a:lnTo>
                      <a:pt x="116" y="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Freeform 315">
                <a:extLst>
                  <a:ext uri="{FF2B5EF4-FFF2-40B4-BE49-F238E27FC236}">
                    <a16:creationId xmlns:a16="http://schemas.microsoft.com/office/drawing/2014/main" id="{BAE45FCB-5FD1-4542-B084-6F2B1F03F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" y="624"/>
                <a:ext cx="21" cy="11"/>
              </a:xfrm>
              <a:custGeom>
                <a:avLst/>
                <a:gdLst>
                  <a:gd name="T0" fmla="*/ 0 w 68"/>
                  <a:gd name="T1" fmla="*/ 0 h 70"/>
                  <a:gd name="T2" fmla="*/ 0 w 68"/>
                  <a:gd name="T3" fmla="*/ 0 h 70"/>
                  <a:gd name="T4" fmla="*/ 0 w 68"/>
                  <a:gd name="T5" fmla="*/ 0 h 70"/>
                  <a:gd name="T6" fmla="*/ 0 w 68"/>
                  <a:gd name="T7" fmla="*/ 0 h 70"/>
                  <a:gd name="T8" fmla="*/ 0 w 68"/>
                  <a:gd name="T9" fmla="*/ 0 h 70"/>
                  <a:gd name="T10" fmla="*/ 0 w 68"/>
                  <a:gd name="T11" fmla="*/ 0 h 70"/>
                  <a:gd name="T12" fmla="*/ 0 w 68"/>
                  <a:gd name="T13" fmla="*/ 0 h 70"/>
                  <a:gd name="T14" fmla="*/ 0 w 68"/>
                  <a:gd name="T15" fmla="*/ 0 h 70"/>
                  <a:gd name="T16" fmla="*/ 0 w 68"/>
                  <a:gd name="T17" fmla="*/ 0 h 70"/>
                  <a:gd name="T18" fmla="*/ 0 w 68"/>
                  <a:gd name="T19" fmla="*/ 0 h 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70">
                    <a:moveTo>
                      <a:pt x="68" y="27"/>
                    </a:moveTo>
                    <a:lnTo>
                      <a:pt x="68" y="54"/>
                    </a:lnTo>
                    <a:lnTo>
                      <a:pt x="48" y="70"/>
                    </a:lnTo>
                    <a:lnTo>
                      <a:pt x="18" y="62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9" y="0"/>
                    </a:lnTo>
                    <a:lnTo>
                      <a:pt x="57" y="8"/>
                    </a:lnTo>
                    <a:lnTo>
                      <a:pt x="68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Freeform 316">
                <a:extLst>
                  <a:ext uri="{FF2B5EF4-FFF2-40B4-BE49-F238E27FC236}">
                    <a16:creationId xmlns:a16="http://schemas.microsoft.com/office/drawing/2014/main" id="{8E74E87B-3273-452E-ADFA-6DC105608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" y="625"/>
                <a:ext cx="14" cy="8"/>
              </a:xfrm>
              <a:custGeom>
                <a:avLst/>
                <a:gdLst>
                  <a:gd name="T0" fmla="*/ 0 w 49"/>
                  <a:gd name="T1" fmla="*/ 0 h 46"/>
                  <a:gd name="T2" fmla="*/ 0 w 49"/>
                  <a:gd name="T3" fmla="*/ 0 h 46"/>
                  <a:gd name="T4" fmla="*/ 0 w 49"/>
                  <a:gd name="T5" fmla="*/ 0 h 46"/>
                  <a:gd name="T6" fmla="*/ 0 w 49"/>
                  <a:gd name="T7" fmla="*/ 0 h 46"/>
                  <a:gd name="T8" fmla="*/ 0 w 49"/>
                  <a:gd name="T9" fmla="*/ 0 h 46"/>
                  <a:gd name="T10" fmla="*/ 0 w 49"/>
                  <a:gd name="T11" fmla="*/ 0 h 46"/>
                  <a:gd name="T12" fmla="*/ 0 w 49"/>
                  <a:gd name="T13" fmla="*/ 0 h 46"/>
                  <a:gd name="T14" fmla="*/ 0 w 49"/>
                  <a:gd name="T15" fmla="*/ 0 h 46"/>
                  <a:gd name="T16" fmla="*/ 0 w 49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9" y="19"/>
                    </a:moveTo>
                    <a:lnTo>
                      <a:pt x="39" y="36"/>
                    </a:lnTo>
                    <a:lnTo>
                      <a:pt x="28" y="46"/>
                    </a:lnTo>
                    <a:lnTo>
                      <a:pt x="10" y="46"/>
                    </a:lnTo>
                    <a:lnTo>
                      <a:pt x="0" y="27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39" y="0"/>
                    </a:lnTo>
                    <a:lnTo>
                      <a:pt x="49" y="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Freeform 317">
                <a:extLst>
                  <a:ext uri="{FF2B5EF4-FFF2-40B4-BE49-F238E27FC236}">
                    <a16:creationId xmlns:a16="http://schemas.microsoft.com/office/drawing/2014/main" id="{ED27BDCE-E9F1-42AB-AEFB-F1D48360E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" y="638"/>
                <a:ext cx="63" cy="76"/>
              </a:xfrm>
              <a:custGeom>
                <a:avLst/>
                <a:gdLst>
                  <a:gd name="T0" fmla="*/ 0 w 213"/>
                  <a:gd name="T1" fmla="*/ 0 h 470"/>
                  <a:gd name="T2" fmla="*/ 0 w 213"/>
                  <a:gd name="T3" fmla="*/ 0 h 470"/>
                  <a:gd name="T4" fmla="*/ 0 w 213"/>
                  <a:gd name="T5" fmla="*/ 0 h 470"/>
                  <a:gd name="T6" fmla="*/ 0 w 213"/>
                  <a:gd name="T7" fmla="*/ 0 h 470"/>
                  <a:gd name="T8" fmla="*/ 0 w 213"/>
                  <a:gd name="T9" fmla="*/ 0 h 470"/>
                  <a:gd name="T10" fmla="*/ 0 w 213"/>
                  <a:gd name="T11" fmla="*/ 0 h 470"/>
                  <a:gd name="T12" fmla="*/ 0 w 213"/>
                  <a:gd name="T13" fmla="*/ 0 h 470"/>
                  <a:gd name="T14" fmla="*/ 0 w 213"/>
                  <a:gd name="T15" fmla="*/ 0 h 470"/>
                  <a:gd name="T16" fmla="*/ 0 w 213"/>
                  <a:gd name="T17" fmla="*/ 0 h 470"/>
                  <a:gd name="T18" fmla="*/ 0 w 213"/>
                  <a:gd name="T19" fmla="*/ 0 h 470"/>
                  <a:gd name="T20" fmla="*/ 0 w 213"/>
                  <a:gd name="T21" fmla="*/ 0 h 470"/>
                  <a:gd name="T22" fmla="*/ 0 w 213"/>
                  <a:gd name="T23" fmla="*/ 0 h 470"/>
                  <a:gd name="T24" fmla="*/ 0 w 213"/>
                  <a:gd name="T25" fmla="*/ 0 h 470"/>
                  <a:gd name="T26" fmla="*/ 0 w 213"/>
                  <a:gd name="T27" fmla="*/ 0 h 470"/>
                  <a:gd name="T28" fmla="*/ 0 w 213"/>
                  <a:gd name="T29" fmla="*/ 0 h 470"/>
                  <a:gd name="T30" fmla="*/ 0 w 213"/>
                  <a:gd name="T31" fmla="*/ 0 h 470"/>
                  <a:gd name="T32" fmla="*/ 0 w 213"/>
                  <a:gd name="T33" fmla="*/ 0 h 470"/>
                  <a:gd name="T34" fmla="*/ 0 w 213"/>
                  <a:gd name="T35" fmla="*/ 0 h 470"/>
                  <a:gd name="T36" fmla="*/ 0 w 213"/>
                  <a:gd name="T37" fmla="*/ 0 h 470"/>
                  <a:gd name="T38" fmla="*/ 0 w 213"/>
                  <a:gd name="T39" fmla="*/ 0 h 470"/>
                  <a:gd name="T40" fmla="*/ 0 w 213"/>
                  <a:gd name="T41" fmla="*/ 0 h 470"/>
                  <a:gd name="T42" fmla="*/ 0 w 213"/>
                  <a:gd name="T43" fmla="*/ 0 h 470"/>
                  <a:gd name="T44" fmla="*/ 0 w 213"/>
                  <a:gd name="T45" fmla="*/ 0 h 470"/>
                  <a:gd name="T46" fmla="*/ 0 w 213"/>
                  <a:gd name="T47" fmla="*/ 0 h 470"/>
                  <a:gd name="T48" fmla="*/ 0 w 213"/>
                  <a:gd name="T49" fmla="*/ 0 h 470"/>
                  <a:gd name="T50" fmla="*/ 0 w 213"/>
                  <a:gd name="T51" fmla="*/ 0 h 470"/>
                  <a:gd name="T52" fmla="*/ 0 w 213"/>
                  <a:gd name="T53" fmla="*/ 0 h 470"/>
                  <a:gd name="T54" fmla="*/ 0 w 213"/>
                  <a:gd name="T55" fmla="*/ 0 h 470"/>
                  <a:gd name="T56" fmla="*/ 0 w 213"/>
                  <a:gd name="T57" fmla="*/ 0 h 470"/>
                  <a:gd name="T58" fmla="*/ 0 w 213"/>
                  <a:gd name="T59" fmla="*/ 0 h 470"/>
                  <a:gd name="T60" fmla="*/ 0 w 213"/>
                  <a:gd name="T61" fmla="*/ 0 h 470"/>
                  <a:gd name="T62" fmla="*/ 0 w 213"/>
                  <a:gd name="T63" fmla="*/ 0 h 470"/>
                  <a:gd name="T64" fmla="*/ 0 w 213"/>
                  <a:gd name="T65" fmla="*/ 0 h 4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3" h="470">
                    <a:moveTo>
                      <a:pt x="59" y="33"/>
                    </a:moveTo>
                    <a:lnTo>
                      <a:pt x="69" y="78"/>
                    </a:lnTo>
                    <a:lnTo>
                      <a:pt x="78" y="78"/>
                    </a:lnTo>
                    <a:lnTo>
                      <a:pt x="87" y="68"/>
                    </a:lnTo>
                    <a:lnTo>
                      <a:pt x="87" y="43"/>
                    </a:lnTo>
                    <a:lnTo>
                      <a:pt x="98" y="25"/>
                    </a:lnTo>
                    <a:lnTo>
                      <a:pt x="107" y="16"/>
                    </a:lnTo>
                    <a:lnTo>
                      <a:pt x="126" y="25"/>
                    </a:lnTo>
                    <a:lnTo>
                      <a:pt x="117" y="60"/>
                    </a:lnTo>
                    <a:lnTo>
                      <a:pt x="98" y="95"/>
                    </a:lnTo>
                    <a:lnTo>
                      <a:pt x="98" y="130"/>
                    </a:lnTo>
                    <a:lnTo>
                      <a:pt x="98" y="147"/>
                    </a:lnTo>
                    <a:lnTo>
                      <a:pt x="117" y="165"/>
                    </a:lnTo>
                    <a:lnTo>
                      <a:pt x="126" y="157"/>
                    </a:lnTo>
                    <a:lnTo>
                      <a:pt x="126" y="138"/>
                    </a:lnTo>
                    <a:lnTo>
                      <a:pt x="135" y="111"/>
                    </a:lnTo>
                    <a:lnTo>
                      <a:pt x="146" y="86"/>
                    </a:lnTo>
                    <a:lnTo>
                      <a:pt x="165" y="60"/>
                    </a:lnTo>
                    <a:lnTo>
                      <a:pt x="185" y="78"/>
                    </a:lnTo>
                    <a:lnTo>
                      <a:pt x="185" y="95"/>
                    </a:lnTo>
                    <a:lnTo>
                      <a:pt x="126" y="173"/>
                    </a:lnTo>
                    <a:lnTo>
                      <a:pt x="98" y="217"/>
                    </a:lnTo>
                    <a:lnTo>
                      <a:pt x="98" y="270"/>
                    </a:lnTo>
                    <a:lnTo>
                      <a:pt x="107" y="270"/>
                    </a:lnTo>
                    <a:lnTo>
                      <a:pt x="117" y="270"/>
                    </a:lnTo>
                    <a:lnTo>
                      <a:pt x="135" y="217"/>
                    </a:lnTo>
                    <a:lnTo>
                      <a:pt x="165" y="173"/>
                    </a:lnTo>
                    <a:lnTo>
                      <a:pt x="185" y="147"/>
                    </a:lnTo>
                    <a:lnTo>
                      <a:pt x="204" y="147"/>
                    </a:lnTo>
                    <a:lnTo>
                      <a:pt x="204" y="157"/>
                    </a:lnTo>
                    <a:lnTo>
                      <a:pt x="135" y="270"/>
                    </a:lnTo>
                    <a:lnTo>
                      <a:pt x="107" y="322"/>
                    </a:lnTo>
                    <a:lnTo>
                      <a:pt x="87" y="384"/>
                    </a:lnTo>
                    <a:lnTo>
                      <a:pt x="98" y="400"/>
                    </a:lnTo>
                    <a:lnTo>
                      <a:pt x="117" y="392"/>
                    </a:lnTo>
                    <a:lnTo>
                      <a:pt x="146" y="303"/>
                    </a:lnTo>
                    <a:lnTo>
                      <a:pt x="174" y="260"/>
                    </a:lnTo>
                    <a:lnTo>
                      <a:pt x="213" y="225"/>
                    </a:lnTo>
                    <a:lnTo>
                      <a:pt x="213" y="270"/>
                    </a:lnTo>
                    <a:lnTo>
                      <a:pt x="185" y="287"/>
                    </a:lnTo>
                    <a:lnTo>
                      <a:pt x="165" y="313"/>
                    </a:lnTo>
                    <a:lnTo>
                      <a:pt x="165" y="330"/>
                    </a:lnTo>
                    <a:lnTo>
                      <a:pt x="165" y="349"/>
                    </a:lnTo>
                    <a:lnTo>
                      <a:pt x="185" y="384"/>
                    </a:lnTo>
                    <a:lnTo>
                      <a:pt x="194" y="392"/>
                    </a:lnTo>
                    <a:lnTo>
                      <a:pt x="204" y="400"/>
                    </a:lnTo>
                    <a:lnTo>
                      <a:pt x="185" y="417"/>
                    </a:lnTo>
                    <a:lnTo>
                      <a:pt x="165" y="435"/>
                    </a:lnTo>
                    <a:lnTo>
                      <a:pt x="155" y="452"/>
                    </a:lnTo>
                    <a:lnTo>
                      <a:pt x="146" y="470"/>
                    </a:lnTo>
                    <a:lnTo>
                      <a:pt x="126" y="470"/>
                    </a:lnTo>
                    <a:lnTo>
                      <a:pt x="87" y="452"/>
                    </a:lnTo>
                    <a:lnTo>
                      <a:pt x="69" y="435"/>
                    </a:lnTo>
                    <a:lnTo>
                      <a:pt x="59" y="409"/>
                    </a:lnTo>
                    <a:lnTo>
                      <a:pt x="48" y="374"/>
                    </a:lnTo>
                    <a:lnTo>
                      <a:pt x="48" y="330"/>
                    </a:lnTo>
                    <a:lnTo>
                      <a:pt x="69" y="243"/>
                    </a:lnTo>
                    <a:lnTo>
                      <a:pt x="87" y="157"/>
                    </a:lnTo>
                    <a:lnTo>
                      <a:pt x="78" y="111"/>
                    </a:lnTo>
                    <a:lnTo>
                      <a:pt x="59" y="78"/>
                    </a:lnTo>
                    <a:lnTo>
                      <a:pt x="30" y="43"/>
                    </a:lnTo>
                    <a:lnTo>
                      <a:pt x="0" y="8"/>
                    </a:lnTo>
                    <a:lnTo>
                      <a:pt x="11" y="0"/>
                    </a:lnTo>
                    <a:lnTo>
                      <a:pt x="30" y="8"/>
                    </a:lnTo>
                    <a:lnTo>
                      <a:pt x="48" y="16"/>
                    </a:lnTo>
                    <a:lnTo>
                      <a:pt x="59" y="3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Freeform 318">
                <a:extLst>
                  <a:ext uri="{FF2B5EF4-FFF2-40B4-BE49-F238E27FC236}">
                    <a16:creationId xmlns:a16="http://schemas.microsoft.com/office/drawing/2014/main" id="{51203017-6AB3-4CD1-A315-6A878A447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" y="768"/>
                <a:ext cx="61" cy="75"/>
              </a:xfrm>
              <a:custGeom>
                <a:avLst/>
                <a:gdLst>
                  <a:gd name="T0" fmla="*/ 0 w 203"/>
                  <a:gd name="T1" fmla="*/ 0 h 462"/>
                  <a:gd name="T2" fmla="*/ 0 w 203"/>
                  <a:gd name="T3" fmla="*/ 0 h 462"/>
                  <a:gd name="T4" fmla="*/ 0 w 203"/>
                  <a:gd name="T5" fmla="*/ 0 h 462"/>
                  <a:gd name="T6" fmla="*/ 0 w 203"/>
                  <a:gd name="T7" fmla="*/ 0 h 462"/>
                  <a:gd name="T8" fmla="*/ 0 w 203"/>
                  <a:gd name="T9" fmla="*/ 0 h 462"/>
                  <a:gd name="T10" fmla="*/ 0 w 203"/>
                  <a:gd name="T11" fmla="*/ 0 h 462"/>
                  <a:gd name="T12" fmla="*/ 0 w 203"/>
                  <a:gd name="T13" fmla="*/ 0 h 462"/>
                  <a:gd name="T14" fmla="*/ 0 w 203"/>
                  <a:gd name="T15" fmla="*/ 0 h 462"/>
                  <a:gd name="T16" fmla="*/ 0 w 203"/>
                  <a:gd name="T17" fmla="*/ 0 h 462"/>
                  <a:gd name="T18" fmla="*/ 0 w 203"/>
                  <a:gd name="T19" fmla="*/ 0 h 462"/>
                  <a:gd name="T20" fmla="*/ 0 w 203"/>
                  <a:gd name="T21" fmla="*/ 0 h 462"/>
                  <a:gd name="T22" fmla="*/ 0 w 203"/>
                  <a:gd name="T23" fmla="*/ 0 h 462"/>
                  <a:gd name="T24" fmla="*/ 0 w 203"/>
                  <a:gd name="T25" fmla="*/ 0 h 462"/>
                  <a:gd name="T26" fmla="*/ 0 w 203"/>
                  <a:gd name="T27" fmla="*/ 0 h 462"/>
                  <a:gd name="T28" fmla="*/ 0 w 203"/>
                  <a:gd name="T29" fmla="*/ 0 h 462"/>
                  <a:gd name="T30" fmla="*/ 0 w 203"/>
                  <a:gd name="T31" fmla="*/ 0 h 462"/>
                  <a:gd name="T32" fmla="*/ 0 w 203"/>
                  <a:gd name="T33" fmla="*/ 0 h 462"/>
                  <a:gd name="T34" fmla="*/ 0 w 203"/>
                  <a:gd name="T35" fmla="*/ 0 h 462"/>
                  <a:gd name="T36" fmla="*/ 0 w 203"/>
                  <a:gd name="T37" fmla="*/ 0 h 462"/>
                  <a:gd name="T38" fmla="*/ 0 w 203"/>
                  <a:gd name="T39" fmla="*/ 0 h 462"/>
                  <a:gd name="T40" fmla="*/ 0 w 203"/>
                  <a:gd name="T41" fmla="*/ 0 h 462"/>
                  <a:gd name="T42" fmla="*/ 0 w 203"/>
                  <a:gd name="T43" fmla="*/ 0 h 462"/>
                  <a:gd name="T44" fmla="*/ 0 w 203"/>
                  <a:gd name="T45" fmla="*/ 0 h 462"/>
                  <a:gd name="T46" fmla="*/ 0 w 203"/>
                  <a:gd name="T47" fmla="*/ 0 h 462"/>
                  <a:gd name="T48" fmla="*/ 0 w 203"/>
                  <a:gd name="T49" fmla="*/ 0 h 462"/>
                  <a:gd name="T50" fmla="*/ 0 w 203"/>
                  <a:gd name="T51" fmla="*/ 0 h 462"/>
                  <a:gd name="T52" fmla="*/ 0 w 203"/>
                  <a:gd name="T53" fmla="*/ 0 h 462"/>
                  <a:gd name="T54" fmla="*/ 0 w 203"/>
                  <a:gd name="T55" fmla="*/ 0 h 462"/>
                  <a:gd name="T56" fmla="*/ 0 w 203"/>
                  <a:gd name="T57" fmla="*/ 0 h 462"/>
                  <a:gd name="T58" fmla="*/ 0 w 203"/>
                  <a:gd name="T59" fmla="*/ 0 h 462"/>
                  <a:gd name="T60" fmla="*/ 0 w 203"/>
                  <a:gd name="T61" fmla="*/ 0 h 462"/>
                  <a:gd name="T62" fmla="*/ 0 w 203"/>
                  <a:gd name="T63" fmla="*/ 0 h 462"/>
                  <a:gd name="T64" fmla="*/ 0 w 203"/>
                  <a:gd name="T65" fmla="*/ 0 h 462"/>
                  <a:gd name="T66" fmla="*/ 0 w 203"/>
                  <a:gd name="T67" fmla="*/ 0 h 462"/>
                  <a:gd name="T68" fmla="*/ 0 w 203"/>
                  <a:gd name="T69" fmla="*/ 0 h 462"/>
                  <a:gd name="T70" fmla="*/ 0 w 203"/>
                  <a:gd name="T71" fmla="*/ 0 h 462"/>
                  <a:gd name="T72" fmla="*/ 0 w 203"/>
                  <a:gd name="T73" fmla="*/ 0 h 462"/>
                  <a:gd name="T74" fmla="*/ 0 w 203"/>
                  <a:gd name="T75" fmla="*/ 0 h 462"/>
                  <a:gd name="T76" fmla="*/ 0 w 203"/>
                  <a:gd name="T77" fmla="*/ 0 h 462"/>
                  <a:gd name="T78" fmla="*/ 0 w 203"/>
                  <a:gd name="T79" fmla="*/ 0 h 462"/>
                  <a:gd name="T80" fmla="*/ 0 w 203"/>
                  <a:gd name="T81" fmla="*/ 0 h 462"/>
                  <a:gd name="T82" fmla="*/ 0 w 203"/>
                  <a:gd name="T83" fmla="*/ 0 h 462"/>
                  <a:gd name="T84" fmla="*/ 0 w 203"/>
                  <a:gd name="T85" fmla="*/ 0 h 462"/>
                  <a:gd name="T86" fmla="*/ 0 w 203"/>
                  <a:gd name="T87" fmla="*/ 0 h 462"/>
                  <a:gd name="T88" fmla="*/ 0 w 203"/>
                  <a:gd name="T89" fmla="*/ 0 h 462"/>
                  <a:gd name="T90" fmla="*/ 0 w 203"/>
                  <a:gd name="T91" fmla="*/ 0 h 462"/>
                  <a:gd name="T92" fmla="*/ 0 w 203"/>
                  <a:gd name="T93" fmla="*/ 0 h 462"/>
                  <a:gd name="T94" fmla="*/ 0 w 203"/>
                  <a:gd name="T95" fmla="*/ 0 h 462"/>
                  <a:gd name="T96" fmla="*/ 0 w 203"/>
                  <a:gd name="T97" fmla="*/ 0 h 462"/>
                  <a:gd name="T98" fmla="*/ 0 w 203"/>
                  <a:gd name="T99" fmla="*/ 0 h 462"/>
                  <a:gd name="T100" fmla="*/ 0 w 203"/>
                  <a:gd name="T101" fmla="*/ 0 h 462"/>
                  <a:gd name="T102" fmla="*/ 0 w 203"/>
                  <a:gd name="T103" fmla="*/ 0 h 462"/>
                  <a:gd name="T104" fmla="*/ 0 w 203"/>
                  <a:gd name="T105" fmla="*/ 0 h 462"/>
                  <a:gd name="T106" fmla="*/ 0 w 203"/>
                  <a:gd name="T107" fmla="*/ 0 h 462"/>
                  <a:gd name="T108" fmla="*/ 0 w 203"/>
                  <a:gd name="T109" fmla="*/ 0 h 4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03" h="462">
                    <a:moveTo>
                      <a:pt x="203" y="8"/>
                    </a:moveTo>
                    <a:lnTo>
                      <a:pt x="174" y="35"/>
                    </a:lnTo>
                    <a:lnTo>
                      <a:pt x="153" y="78"/>
                    </a:lnTo>
                    <a:lnTo>
                      <a:pt x="135" y="113"/>
                    </a:lnTo>
                    <a:lnTo>
                      <a:pt x="135" y="157"/>
                    </a:lnTo>
                    <a:lnTo>
                      <a:pt x="174" y="341"/>
                    </a:lnTo>
                    <a:lnTo>
                      <a:pt x="174" y="376"/>
                    </a:lnTo>
                    <a:lnTo>
                      <a:pt x="153" y="401"/>
                    </a:lnTo>
                    <a:lnTo>
                      <a:pt x="135" y="436"/>
                    </a:lnTo>
                    <a:lnTo>
                      <a:pt x="115" y="454"/>
                    </a:lnTo>
                    <a:lnTo>
                      <a:pt x="67" y="462"/>
                    </a:lnTo>
                    <a:lnTo>
                      <a:pt x="0" y="392"/>
                    </a:lnTo>
                    <a:lnTo>
                      <a:pt x="9" y="384"/>
                    </a:lnTo>
                    <a:lnTo>
                      <a:pt x="39" y="376"/>
                    </a:lnTo>
                    <a:lnTo>
                      <a:pt x="57" y="341"/>
                    </a:lnTo>
                    <a:lnTo>
                      <a:pt x="67" y="331"/>
                    </a:lnTo>
                    <a:lnTo>
                      <a:pt x="57" y="314"/>
                    </a:lnTo>
                    <a:lnTo>
                      <a:pt x="39" y="287"/>
                    </a:lnTo>
                    <a:lnTo>
                      <a:pt x="19" y="270"/>
                    </a:lnTo>
                    <a:lnTo>
                      <a:pt x="19" y="209"/>
                    </a:lnTo>
                    <a:lnTo>
                      <a:pt x="39" y="217"/>
                    </a:lnTo>
                    <a:lnTo>
                      <a:pt x="57" y="244"/>
                    </a:lnTo>
                    <a:lnTo>
                      <a:pt x="78" y="287"/>
                    </a:lnTo>
                    <a:lnTo>
                      <a:pt x="105" y="392"/>
                    </a:lnTo>
                    <a:lnTo>
                      <a:pt x="126" y="392"/>
                    </a:lnTo>
                    <a:lnTo>
                      <a:pt x="135" y="376"/>
                    </a:lnTo>
                    <a:lnTo>
                      <a:pt x="135" y="349"/>
                    </a:lnTo>
                    <a:lnTo>
                      <a:pt x="126" y="314"/>
                    </a:lnTo>
                    <a:lnTo>
                      <a:pt x="87" y="217"/>
                    </a:lnTo>
                    <a:lnTo>
                      <a:pt x="57" y="184"/>
                    </a:lnTo>
                    <a:lnTo>
                      <a:pt x="19" y="149"/>
                    </a:lnTo>
                    <a:lnTo>
                      <a:pt x="19" y="130"/>
                    </a:lnTo>
                    <a:lnTo>
                      <a:pt x="39" y="122"/>
                    </a:lnTo>
                    <a:lnTo>
                      <a:pt x="57" y="139"/>
                    </a:lnTo>
                    <a:lnTo>
                      <a:pt x="78" y="157"/>
                    </a:lnTo>
                    <a:lnTo>
                      <a:pt x="105" y="209"/>
                    </a:lnTo>
                    <a:lnTo>
                      <a:pt x="115" y="209"/>
                    </a:lnTo>
                    <a:lnTo>
                      <a:pt x="115" y="165"/>
                    </a:lnTo>
                    <a:lnTo>
                      <a:pt x="105" y="139"/>
                    </a:lnTo>
                    <a:lnTo>
                      <a:pt x="57" y="78"/>
                    </a:lnTo>
                    <a:lnTo>
                      <a:pt x="57" y="70"/>
                    </a:lnTo>
                    <a:lnTo>
                      <a:pt x="67" y="60"/>
                    </a:lnTo>
                    <a:lnTo>
                      <a:pt x="87" y="70"/>
                    </a:lnTo>
                    <a:lnTo>
                      <a:pt x="96" y="87"/>
                    </a:lnTo>
                    <a:lnTo>
                      <a:pt x="105" y="95"/>
                    </a:lnTo>
                    <a:lnTo>
                      <a:pt x="126" y="103"/>
                    </a:lnTo>
                    <a:lnTo>
                      <a:pt x="126" y="87"/>
                    </a:lnTo>
                    <a:lnTo>
                      <a:pt x="115" y="60"/>
                    </a:lnTo>
                    <a:lnTo>
                      <a:pt x="105" y="35"/>
                    </a:lnTo>
                    <a:lnTo>
                      <a:pt x="115" y="25"/>
                    </a:lnTo>
                    <a:lnTo>
                      <a:pt x="126" y="25"/>
                    </a:lnTo>
                    <a:lnTo>
                      <a:pt x="164" y="35"/>
                    </a:lnTo>
                    <a:lnTo>
                      <a:pt x="174" y="8"/>
                    </a:lnTo>
                    <a:lnTo>
                      <a:pt x="192" y="0"/>
                    </a:lnTo>
                    <a:lnTo>
                      <a:pt x="203" y="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319">
                <a:extLst>
                  <a:ext uri="{FF2B5EF4-FFF2-40B4-BE49-F238E27FC236}">
                    <a16:creationId xmlns:a16="http://schemas.microsoft.com/office/drawing/2014/main" id="{A7C7F655-9214-4DB2-AC2E-2B322101B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" y="710"/>
                <a:ext cx="31" cy="14"/>
              </a:xfrm>
              <a:custGeom>
                <a:avLst/>
                <a:gdLst>
                  <a:gd name="T0" fmla="*/ 0 w 107"/>
                  <a:gd name="T1" fmla="*/ 0 h 87"/>
                  <a:gd name="T2" fmla="*/ 0 w 107"/>
                  <a:gd name="T3" fmla="*/ 0 h 87"/>
                  <a:gd name="T4" fmla="*/ 0 w 107"/>
                  <a:gd name="T5" fmla="*/ 0 h 87"/>
                  <a:gd name="T6" fmla="*/ 0 w 107"/>
                  <a:gd name="T7" fmla="*/ 0 h 87"/>
                  <a:gd name="T8" fmla="*/ 0 w 107"/>
                  <a:gd name="T9" fmla="*/ 0 h 87"/>
                  <a:gd name="T10" fmla="*/ 0 w 107"/>
                  <a:gd name="T11" fmla="*/ 0 h 87"/>
                  <a:gd name="T12" fmla="*/ 0 w 107"/>
                  <a:gd name="T13" fmla="*/ 0 h 87"/>
                  <a:gd name="T14" fmla="*/ 0 w 107"/>
                  <a:gd name="T15" fmla="*/ 0 h 87"/>
                  <a:gd name="T16" fmla="*/ 0 w 107"/>
                  <a:gd name="T17" fmla="*/ 0 h 87"/>
                  <a:gd name="T18" fmla="*/ 0 w 107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87">
                    <a:moveTo>
                      <a:pt x="107" y="87"/>
                    </a:moveTo>
                    <a:lnTo>
                      <a:pt x="0" y="87"/>
                    </a:lnTo>
                    <a:lnTo>
                      <a:pt x="9" y="70"/>
                    </a:lnTo>
                    <a:lnTo>
                      <a:pt x="20" y="43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8" y="8"/>
                    </a:lnTo>
                    <a:lnTo>
                      <a:pt x="107" y="43"/>
                    </a:lnTo>
                    <a:lnTo>
                      <a:pt x="107" y="70"/>
                    </a:lnTo>
                    <a:lnTo>
                      <a:pt x="107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320">
                <a:extLst>
                  <a:ext uri="{FF2B5EF4-FFF2-40B4-BE49-F238E27FC236}">
                    <a16:creationId xmlns:a16="http://schemas.microsoft.com/office/drawing/2014/main" id="{E4D99814-50FA-4C00-B59F-DE7E56E41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" y="731"/>
                <a:ext cx="53" cy="3"/>
              </a:xfrm>
              <a:custGeom>
                <a:avLst/>
                <a:gdLst>
                  <a:gd name="T0" fmla="*/ 0 w 185"/>
                  <a:gd name="T1" fmla="*/ 0 h 18"/>
                  <a:gd name="T2" fmla="*/ 0 w 185"/>
                  <a:gd name="T3" fmla="*/ 0 h 18"/>
                  <a:gd name="T4" fmla="*/ 0 w 185"/>
                  <a:gd name="T5" fmla="*/ 0 h 18"/>
                  <a:gd name="T6" fmla="*/ 0 w 185"/>
                  <a:gd name="T7" fmla="*/ 0 h 18"/>
                  <a:gd name="T8" fmla="*/ 0 w 185"/>
                  <a:gd name="T9" fmla="*/ 0 h 18"/>
                  <a:gd name="T10" fmla="*/ 0 w 185"/>
                  <a:gd name="T11" fmla="*/ 0 h 18"/>
                  <a:gd name="T12" fmla="*/ 0 w 185"/>
                  <a:gd name="T13" fmla="*/ 0 h 18"/>
                  <a:gd name="T14" fmla="*/ 0 w 185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5" h="18">
                    <a:moveTo>
                      <a:pt x="185" y="10"/>
                    </a:moveTo>
                    <a:lnTo>
                      <a:pt x="89" y="18"/>
                    </a:lnTo>
                    <a:lnTo>
                      <a:pt x="50" y="18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98" y="0"/>
                    </a:lnTo>
                    <a:lnTo>
                      <a:pt x="137" y="0"/>
                    </a:lnTo>
                    <a:lnTo>
                      <a:pt x="185" y="1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Freeform 321">
                <a:extLst>
                  <a:ext uri="{FF2B5EF4-FFF2-40B4-BE49-F238E27FC236}">
                    <a16:creationId xmlns:a16="http://schemas.microsoft.com/office/drawing/2014/main" id="{33508B2E-AAD0-4767-B2FD-6E7A3B315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" y="740"/>
                <a:ext cx="89" cy="10"/>
              </a:xfrm>
              <a:custGeom>
                <a:avLst/>
                <a:gdLst>
                  <a:gd name="T0" fmla="*/ 0 w 299"/>
                  <a:gd name="T1" fmla="*/ 0 h 60"/>
                  <a:gd name="T2" fmla="*/ 0 w 299"/>
                  <a:gd name="T3" fmla="*/ 0 h 60"/>
                  <a:gd name="T4" fmla="*/ 0 w 299"/>
                  <a:gd name="T5" fmla="*/ 0 h 60"/>
                  <a:gd name="T6" fmla="*/ 0 w 299"/>
                  <a:gd name="T7" fmla="*/ 0 h 60"/>
                  <a:gd name="T8" fmla="*/ 0 w 299"/>
                  <a:gd name="T9" fmla="*/ 0 h 60"/>
                  <a:gd name="T10" fmla="*/ 0 w 299"/>
                  <a:gd name="T11" fmla="*/ 0 h 60"/>
                  <a:gd name="T12" fmla="*/ 0 w 299"/>
                  <a:gd name="T13" fmla="*/ 0 h 60"/>
                  <a:gd name="T14" fmla="*/ 0 w 299"/>
                  <a:gd name="T15" fmla="*/ 0 h 60"/>
                  <a:gd name="T16" fmla="*/ 0 w 299"/>
                  <a:gd name="T17" fmla="*/ 0 h 60"/>
                  <a:gd name="T18" fmla="*/ 0 w 299"/>
                  <a:gd name="T19" fmla="*/ 0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9" h="60">
                    <a:moveTo>
                      <a:pt x="299" y="27"/>
                    </a:moveTo>
                    <a:lnTo>
                      <a:pt x="290" y="44"/>
                    </a:lnTo>
                    <a:lnTo>
                      <a:pt x="272" y="60"/>
                    </a:lnTo>
                    <a:lnTo>
                      <a:pt x="20" y="60"/>
                    </a:lnTo>
                    <a:lnTo>
                      <a:pt x="0" y="44"/>
                    </a:lnTo>
                    <a:lnTo>
                      <a:pt x="0" y="17"/>
                    </a:lnTo>
                    <a:lnTo>
                      <a:pt x="20" y="0"/>
                    </a:lnTo>
                    <a:lnTo>
                      <a:pt x="261" y="0"/>
                    </a:lnTo>
                    <a:lnTo>
                      <a:pt x="281" y="0"/>
                    </a:lnTo>
                    <a:lnTo>
                      <a:pt x="299" y="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322">
                <a:extLst>
                  <a:ext uri="{FF2B5EF4-FFF2-40B4-BE49-F238E27FC236}">
                    <a16:creationId xmlns:a16="http://schemas.microsoft.com/office/drawing/2014/main" id="{94783359-DDDC-4F36-8659-2599942BD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" y="757"/>
                <a:ext cx="55" cy="3"/>
              </a:xfrm>
              <a:custGeom>
                <a:avLst/>
                <a:gdLst>
                  <a:gd name="T0" fmla="*/ 0 w 183"/>
                  <a:gd name="T1" fmla="*/ 0 h 16"/>
                  <a:gd name="T2" fmla="*/ 0 w 183"/>
                  <a:gd name="T3" fmla="*/ 0 h 16"/>
                  <a:gd name="T4" fmla="*/ 0 w 183"/>
                  <a:gd name="T5" fmla="*/ 0 h 16"/>
                  <a:gd name="T6" fmla="*/ 0 w 183"/>
                  <a:gd name="T7" fmla="*/ 0 h 16"/>
                  <a:gd name="T8" fmla="*/ 0 w 183"/>
                  <a:gd name="T9" fmla="*/ 0 h 16"/>
                  <a:gd name="T10" fmla="*/ 0 w 183"/>
                  <a:gd name="T11" fmla="*/ 0 h 16"/>
                  <a:gd name="T12" fmla="*/ 0 w 183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" h="16">
                    <a:moveTo>
                      <a:pt x="183" y="16"/>
                    </a:moveTo>
                    <a:lnTo>
                      <a:pt x="87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87" y="0"/>
                    </a:lnTo>
                    <a:lnTo>
                      <a:pt x="183" y="8"/>
                    </a:lnTo>
                    <a:lnTo>
                      <a:pt x="183" y="1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Freeform 323">
                <a:extLst>
                  <a:ext uri="{FF2B5EF4-FFF2-40B4-BE49-F238E27FC236}">
                    <a16:creationId xmlns:a16="http://schemas.microsoft.com/office/drawing/2014/main" id="{1B6F1A5A-3E5C-4971-9774-B5380F5343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702" y="-252"/>
                <a:ext cx="737" cy="1364"/>
              </a:xfrm>
              <a:custGeom>
                <a:avLst/>
                <a:gdLst>
                  <a:gd name="T0" fmla="*/ 0 w 4809"/>
                  <a:gd name="T1" fmla="*/ 0 h 4316"/>
                  <a:gd name="T2" fmla="*/ 0 w 4809"/>
                  <a:gd name="T3" fmla="*/ 0 h 4316"/>
                  <a:gd name="T4" fmla="*/ 0 w 4809"/>
                  <a:gd name="T5" fmla="*/ 0 h 4316"/>
                  <a:gd name="T6" fmla="*/ 0 w 4809"/>
                  <a:gd name="T7" fmla="*/ 0 h 4316"/>
                  <a:gd name="T8" fmla="*/ 0 w 4809"/>
                  <a:gd name="T9" fmla="*/ 0 h 4316"/>
                  <a:gd name="T10" fmla="*/ 0 w 4809"/>
                  <a:gd name="T11" fmla="*/ 0 h 4316"/>
                  <a:gd name="T12" fmla="*/ 0 w 4809"/>
                  <a:gd name="T13" fmla="*/ 0 h 4316"/>
                  <a:gd name="T14" fmla="*/ 0 w 4809"/>
                  <a:gd name="T15" fmla="*/ 0 h 4316"/>
                  <a:gd name="T16" fmla="*/ 0 w 4809"/>
                  <a:gd name="T17" fmla="*/ 0 h 4316"/>
                  <a:gd name="T18" fmla="*/ 0 w 4809"/>
                  <a:gd name="T19" fmla="*/ 0 h 4316"/>
                  <a:gd name="T20" fmla="*/ 0 w 4809"/>
                  <a:gd name="T21" fmla="*/ 0 h 4316"/>
                  <a:gd name="T22" fmla="*/ 0 w 4809"/>
                  <a:gd name="T23" fmla="*/ 0 h 4316"/>
                  <a:gd name="T24" fmla="*/ 0 w 4809"/>
                  <a:gd name="T25" fmla="*/ 0 h 4316"/>
                  <a:gd name="T26" fmla="*/ 0 w 4809"/>
                  <a:gd name="T27" fmla="*/ 0 h 4316"/>
                  <a:gd name="T28" fmla="*/ 0 w 4809"/>
                  <a:gd name="T29" fmla="*/ 0 h 4316"/>
                  <a:gd name="T30" fmla="*/ 0 w 4809"/>
                  <a:gd name="T31" fmla="*/ 0 h 4316"/>
                  <a:gd name="T32" fmla="*/ 0 w 4809"/>
                  <a:gd name="T33" fmla="*/ 0 h 4316"/>
                  <a:gd name="T34" fmla="*/ 0 w 4809"/>
                  <a:gd name="T35" fmla="*/ 0 h 4316"/>
                  <a:gd name="T36" fmla="*/ 0 w 4809"/>
                  <a:gd name="T37" fmla="*/ 0 h 4316"/>
                  <a:gd name="T38" fmla="*/ 0 w 4809"/>
                  <a:gd name="T39" fmla="*/ 0 h 4316"/>
                  <a:gd name="T40" fmla="*/ 0 w 4809"/>
                  <a:gd name="T41" fmla="*/ 0 h 4316"/>
                  <a:gd name="T42" fmla="*/ 0 w 4809"/>
                  <a:gd name="T43" fmla="*/ 0 h 4316"/>
                  <a:gd name="T44" fmla="*/ 0 w 4809"/>
                  <a:gd name="T45" fmla="*/ 0 h 4316"/>
                  <a:gd name="T46" fmla="*/ 0 w 4809"/>
                  <a:gd name="T47" fmla="*/ 0 h 4316"/>
                  <a:gd name="T48" fmla="*/ 0 w 4809"/>
                  <a:gd name="T49" fmla="*/ 0 h 4316"/>
                  <a:gd name="T50" fmla="*/ 0 w 4809"/>
                  <a:gd name="T51" fmla="*/ 0 h 4316"/>
                  <a:gd name="T52" fmla="*/ 0 w 4809"/>
                  <a:gd name="T53" fmla="*/ 0 h 4316"/>
                  <a:gd name="T54" fmla="*/ 0 w 4809"/>
                  <a:gd name="T55" fmla="*/ 0 h 4316"/>
                  <a:gd name="T56" fmla="*/ 0 w 4809"/>
                  <a:gd name="T57" fmla="*/ 0 h 4316"/>
                  <a:gd name="T58" fmla="*/ 0 w 4809"/>
                  <a:gd name="T59" fmla="*/ 0 h 4316"/>
                  <a:gd name="T60" fmla="*/ 0 w 4809"/>
                  <a:gd name="T61" fmla="*/ 0 h 4316"/>
                  <a:gd name="T62" fmla="*/ 0 w 4809"/>
                  <a:gd name="T63" fmla="*/ 0 h 4316"/>
                  <a:gd name="T64" fmla="*/ 0 w 4809"/>
                  <a:gd name="T65" fmla="*/ 0 h 4316"/>
                  <a:gd name="T66" fmla="*/ 0 w 4809"/>
                  <a:gd name="T67" fmla="*/ 0 h 4316"/>
                  <a:gd name="T68" fmla="*/ 0 w 4809"/>
                  <a:gd name="T69" fmla="*/ 0 h 4316"/>
                  <a:gd name="T70" fmla="*/ 0 w 4809"/>
                  <a:gd name="T71" fmla="*/ 0 h 4316"/>
                  <a:gd name="T72" fmla="*/ 0 w 4809"/>
                  <a:gd name="T73" fmla="*/ 0 h 4316"/>
                  <a:gd name="T74" fmla="*/ 0 w 4809"/>
                  <a:gd name="T75" fmla="*/ 0 h 4316"/>
                  <a:gd name="T76" fmla="*/ 0 w 4809"/>
                  <a:gd name="T77" fmla="*/ 0 h 4316"/>
                  <a:gd name="T78" fmla="*/ 0 w 4809"/>
                  <a:gd name="T79" fmla="*/ 0 h 4316"/>
                  <a:gd name="T80" fmla="*/ 0 w 4809"/>
                  <a:gd name="T81" fmla="*/ 0 h 4316"/>
                  <a:gd name="T82" fmla="*/ 0 w 4809"/>
                  <a:gd name="T83" fmla="*/ 0 h 4316"/>
                  <a:gd name="T84" fmla="*/ 0 w 4809"/>
                  <a:gd name="T85" fmla="*/ 0 h 4316"/>
                  <a:gd name="T86" fmla="*/ 0 w 4809"/>
                  <a:gd name="T87" fmla="*/ 0 h 4316"/>
                  <a:gd name="T88" fmla="*/ 0 w 4809"/>
                  <a:gd name="T89" fmla="*/ 0 h 4316"/>
                  <a:gd name="T90" fmla="*/ 0 w 4809"/>
                  <a:gd name="T91" fmla="*/ 0 h 4316"/>
                  <a:gd name="T92" fmla="*/ 0 w 4809"/>
                  <a:gd name="T93" fmla="*/ 0 h 4316"/>
                  <a:gd name="T94" fmla="*/ 0 w 4809"/>
                  <a:gd name="T95" fmla="*/ 0 h 4316"/>
                  <a:gd name="T96" fmla="*/ 0 w 4809"/>
                  <a:gd name="T97" fmla="*/ 0 h 4316"/>
                  <a:gd name="T98" fmla="*/ 0 w 4809"/>
                  <a:gd name="T99" fmla="*/ 0 h 4316"/>
                  <a:gd name="T100" fmla="*/ 0 w 4809"/>
                  <a:gd name="T101" fmla="*/ 0 h 4316"/>
                  <a:gd name="T102" fmla="*/ 0 w 4809"/>
                  <a:gd name="T103" fmla="*/ 0 h 4316"/>
                  <a:gd name="T104" fmla="*/ 0 w 4809"/>
                  <a:gd name="T105" fmla="*/ 0 h 4316"/>
                  <a:gd name="T106" fmla="*/ 0 w 4809"/>
                  <a:gd name="T107" fmla="*/ 0 h 4316"/>
                  <a:gd name="T108" fmla="*/ 0 w 4809"/>
                  <a:gd name="T109" fmla="*/ 0 h 4316"/>
                  <a:gd name="T110" fmla="*/ 0 w 4809"/>
                  <a:gd name="T111" fmla="*/ 0 h 4316"/>
                  <a:gd name="T112" fmla="*/ 0 w 4809"/>
                  <a:gd name="T113" fmla="*/ 0 h 43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809" h="4316">
                    <a:moveTo>
                      <a:pt x="4040" y="4229"/>
                    </a:moveTo>
                    <a:lnTo>
                      <a:pt x="1042" y="4216"/>
                    </a:lnTo>
                    <a:lnTo>
                      <a:pt x="994" y="4216"/>
                    </a:lnTo>
                    <a:lnTo>
                      <a:pt x="977" y="4216"/>
                    </a:lnTo>
                    <a:lnTo>
                      <a:pt x="946" y="4229"/>
                    </a:lnTo>
                    <a:lnTo>
                      <a:pt x="914" y="4259"/>
                    </a:lnTo>
                    <a:lnTo>
                      <a:pt x="898" y="4259"/>
                    </a:lnTo>
                    <a:lnTo>
                      <a:pt x="866" y="4259"/>
                    </a:lnTo>
                    <a:lnTo>
                      <a:pt x="833" y="4287"/>
                    </a:lnTo>
                    <a:lnTo>
                      <a:pt x="818" y="4303"/>
                    </a:lnTo>
                    <a:lnTo>
                      <a:pt x="802" y="4303"/>
                    </a:lnTo>
                    <a:lnTo>
                      <a:pt x="770" y="4259"/>
                    </a:lnTo>
                    <a:lnTo>
                      <a:pt x="722" y="4216"/>
                    </a:lnTo>
                    <a:lnTo>
                      <a:pt x="689" y="4201"/>
                    </a:lnTo>
                    <a:lnTo>
                      <a:pt x="641" y="4201"/>
                    </a:lnTo>
                    <a:lnTo>
                      <a:pt x="545" y="4216"/>
                    </a:lnTo>
                    <a:lnTo>
                      <a:pt x="466" y="4229"/>
                    </a:lnTo>
                    <a:lnTo>
                      <a:pt x="417" y="4229"/>
                    </a:lnTo>
                    <a:lnTo>
                      <a:pt x="369" y="4229"/>
                    </a:lnTo>
                    <a:lnTo>
                      <a:pt x="321" y="4201"/>
                    </a:lnTo>
                    <a:lnTo>
                      <a:pt x="288" y="4186"/>
                    </a:lnTo>
                    <a:lnTo>
                      <a:pt x="257" y="4157"/>
                    </a:lnTo>
                    <a:lnTo>
                      <a:pt x="257" y="4186"/>
                    </a:lnTo>
                    <a:lnTo>
                      <a:pt x="225" y="4186"/>
                    </a:lnTo>
                    <a:lnTo>
                      <a:pt x="192" y="4186"/>
                    </a:lnTo>
                    <a:lnTo>
                      <a:pt x="177" y="4216"/>
                    </a:lnTo>
                    <a:lnTo>
                      <a:pt x="144" y="4229"/>
                    </a:lnTo>
                    <a:lnTo>
                      <a:pt x="129" y="4229"/>
                    </a:lnTo>
                    <a:lnTo>
                      <a:pt x="113" y="4229"/>
                    </a:lnTo>
                    <a:lnTo>
                      <a:pt x="81" y="4216"/>
                    </a:lnTo>
                    <a:lnTo>
                      <a:pt x="65" y="4186"/>
                    </a:lnTo>
                    <a:lnTo>
                      <a:pt x="31" y="4186"/>
                    </a:lnTo>
                    <a:lnTo>
                      <a:pt x="17" y="4172"/>
                    </a:lnTo>
                    <a:lnTo>
                      <a:pt x="0" y="4172"/>
                    </a:lnTo>
                    <a:lnTo>
                      <a:pt x="0" y="3925"/>
                    </a:lnTo>
                    <a:lnTo>
                      <a:pt x="31" y="3925"/>
                    </a:lnTo>
                    <a:lnTo>
                      <a:pt x="65" y="3910"/>
                    </a:lnTo>
                    <a:lnTo>
                      <a:pt x="65" y="3897"/>
                    </a:lnTo>
                    <a:lnTo>
                      <a:pt x="81" y="3882"/>
                    </a:lnTo>
                    <a:lnTo>
                      <a:pt x="96" y="3882"/>
                    </a:lnTo>
                    <a:lnTo>
                      <a:pt x="129" y="3882"/>
                    </a:lnTo>
                    <a:lnTo>
                      <a:pt x="161" y="3882"/>
                    </a:lnTo>
                    <a:lnTo>
                      <a:pt x="177" y="3897"/>
                    </a:lnTo>
                    <a:lnTo>
                      <a:pt x="192" y="3925"/>
                    </a:lnTo>
                    <a:lnTo>
                      <a:pt x="225" y="3940"/>
                    </a:lnTo>
                    <a:lnTo>
                      <a:pt x="240" y="3940"/>
                    </a:lnTo>
                    <a:lnTo>
                      <a:pt x="257" y="3955"/>
                    </a:lnTo>
                    <a:lnTo>
                      <a:pt x="273" y="3925"/>
                    </a:lnTo>
                    <a:lnTo>
                      <a:pt x="288" y="3910"/>
                    </a:lnTo>
                    <a:lnTo>
                      <a:pt x="321" y="3882"/>
                    </a:lnTo>
                    <a:lnTo>
                      <a:pt x="353" y="3867"/>
                    </a:lnTo>
                    <a:lnTo>
                      <a:pt x="417" y="3867"/>
                    </a:lnTo>
                    <a:lnTo>
                      <a:pt x="466" y="3867"/>
                    </a:lnTo>
                    <a:lnTo>
                      <a:pt x="562" y="3882"/>
                    </a:lnTo>
                    <a:lnTo>
                      <a:pt x="626" y="3882"/>
                    </a:lnTo>
                    <a:lnTo>
                      <a:pt x="674" y="3882"/>
                    </a:lnTo>
                    <a:lnTo>
                      <a:pt x="722" y="3867"/>
                    </a:lnTo>
                    <a:lnTo>
                      <a:pt x="770" y="3838"/>
                    </a:lnTo>
                    <a:lnTo>
                      <a:pt x="802" y="3795"/>
                    </a:lnTo>
                    <a:lnTo>
                      <a:pt x="818" y="3823"/>
                    </a:lnTo>
                    <a:lnTo>
                      <a:pt x="850" y="3853"/>
                    </a:lnTo>
                    <a:lnTo>
                      <a:pt x="898" y="3853"/>
                    </a:lnTo>
                    <a:lnTo>
                      <a:pt x="914" y="3867"/>
                    </a:lnTo>
                    <a:lnTo>
                      <a:pt x="946" y="3882"/>
                    </a:lnTo>
                    <a:lnTo>
                      <a:pt x="1683" y="3882"/>
                    </a:lnTo>
                    <a:lnTo>
                      <a:pt x="1700" y="3882"/>
                    </a:lnTo>
                    <a:lnTo>
                      <a:pt x="1587" y="3823"/>
                    </a:lnTo>
                    <a:lnTo>
                      <a:pt x="1570" y="3823"/>
                    </a:lnTo>
                    <a:lnTo>
                      <a:pt x="1555" y="3823"/>
                    </a:lnTo>
                    <a:lnTo>
                      <a:pt x="1539" y="3823"/>
                    </a:lnTo>
                    <a:lnTo>
                      <a:pt x="1507" y="3838"/>
                    </a:lnTo>
                    <a:lnTo>
                      <a:pt x="1491" y="3823"/>
                    </a:lnTo>
                    <a:lnTo>
                      <a:pt x="1474" y="3823"/>
                    </a:lnTo>
                    <a:lnTo>
                      <a:pt x="1474" y="3810"/>
                    </a:lnTo>
                    <a:lnTo>
                      <a:pt x="1459" y="3795"/>
                    </a:lnTo>
                    <a:lnTo>
                      <a:pt x="1459" y="3767"/>
                    </a:lnTo>
                    <a:lnTo>
                      <a:pt x="1474" y="3752"/>
                    </a:lnTo>
                    <a:lnTo>
                      <a:pt x="1507" y="3737"/>
                    </a:lnTo>
                    <a:lnTo>
                      <a:pt x="1539" y="3737"/>
                    </a:lnTo>
                    <a:lnTo>
                      <a:pt x="1570" y="3752"/>
                    </a:lnTo>
                    <a:lnTo>
                      <a:pt x="1652" y="3708"/>
                    </a:lnTo>
                    <a:lnTo>
                      <a:pt x="1748" y="3680"/>
                    </a:lnTo>
                    <a:lnTo>
                      <a:pt x="1779" y="3636"/>
                    </a:lnTo>
                    <a:lnTo>
                      <a:pt x="1844" y="3680"/>
                    </a:lnTo>
                    <a:lnTo>
                      <a:pt x="1892" y="3708"/>
                    </a:lnTo>
                    <a:lnTo>
                      <a:pt x="1908" y="3723"/>
                    </a:lnTo>
                    <a:lnTo>
                      <a:pt x="1940" y="3737"/>
                    </a:lnTo>
                    <a:lnTo>
                      <a:pt x="1988" y="3737"/>
                    </a:lnTo>
                    <a:lnTo>
                      <a:pt x="2019" y="3737"/>
                    </a:lnTo>
                    <a:lnTo>
                      <a:pt x="2036" y="3752"/>
                    </a:lnTo>
                    <a:lnTo>
                      <a:pt x="2036" y="3708"/>
                    </a:lnTo>
                    <a:lnTo>
                      <a:pt x="2036" y="3665"/>
                    </a:lnTo>
                    <a:lnTo>
                      <a:pt x="2276" y="3665"/>
                    </a:lnTo>
                    <a:lnTo>
                      <a:pt x="2405" y="3665"/>
                    </a:lnTo>
                    <a:lnTo>
                      <a:pt x="2516" y="3650"/>
                    </a:lnTo>
                    <a:lnTo>
                      <a:pt x="2629" y="3636"/>
                    </a:lnTo>
                    <a:lnTo>
                      <a:pt x="2741" y="3593"/>
                    </a:lnTo>
                    <a:lnTo>
                      <a:pt x="2837" y="3550"/>
                    </a:lnTo>
                    <a:lnTo>
                      <a:pt x="2886" y="3506"/>
                    </a:lnTo>
                    <a:lnTo>
                      <a:pt x="2934" y="3463"/>
                    </a:lnTo>
                    <a:lnTo>
                      <a:pt x="2982" y="3389"/>
                    </a:lnTo>
                    <a:lnTo>
                      <a:pt x="3030" y="3331"/>
                    </a:lnTo>
                    <a:lnTo>
                      <a:pt x="3061" y="3244"/>
                    </a:lnTo>
                    <a:lnTo>
                      <a:pt x="3078" y="3172"/>
                    </a:lnTo>
                    <a:lnTo>
                      <a:pt x="3013" y="3172"/>
                    </a:lnTo>
                    <a:lnTo>
                      <a:pt x="2982" y="3172"/>
                    </a:lnTo>
                    <a:lnTo>
                      <a:pt x="2982" y="3216"/>
                    </a:lnTo>
                    <a:lnTo>
                      <a:pt x="2965" y="3244"/>
                    </a:lnTo>
                    <a:lnTo>
                      <a:pt x="2982" y="3317"/>
                    </a:lnTo>
                    <a:lnTo>
                      <a:pt x="2965" y="3331"/>
                    </a:lnTo>
                    <a:lnTo>
                      <a:pt x="2950" y="3331"/>
                    </a:lnTo>
                    <a:lnTo>
                      <a:pt x="2917" y="3274"/>
                    </a:lnTo>
                    <a:lnTo>
                      <a:pt x="2886" y="3244"/>
                    </a:lnTo>
                    <a:lnTo>
                      <a:pt x="2854" y="3231"/>
                    </a:lnTo>
                    <a:lnTo>
                      <a:pt x="2806" y="3244"/>
                    </a:lnTo>
                    <a:lnTo>
                      <a:pt x="2741" y="3244"/>
                    </a:lnTo>
                    <a:lnTo>
                      <a:pt x="2725" y="3244"/>
                    </a:lnTo>
                    <a:lnTo>
                      <a:pt x="2693" y="3216"/>
                    </a:lnTo>
                    <a:lnTo>
                      <a:pt x="2693" y="3172"/>
                    </a:lnTo>
                    <a:lnTo>
                      <a:pt x="2693" y="3144"/>
                    </a:lnTo>
                    <a:lnTo>
                      <a:pt x="2725" y="3129"/>
                    </a:lnTo>
                    <a:lnTo>
                      <a:pt x="2758" y="3114"/>
                    </a:lnTo>
                    <a:lnTo>
                      <a:pt x="2789" y="3129"/>
                    </a:lnTo>
                    <a:lnTo>
                      <a:pt x="2789" y="3100"/>
                    </a:lnTo>
                    <a:lnTo>
                      <a:pt x="2789" y="3070"/>
                    </a:lnTo>
                    <a:lnTo>
                      <a:pt x="2806" y="3014"/>
                    </a:lnTo>
                    <a:lnTo>
                      <a:pt x="2806" y="2970"/>
                    </a:lnTo>
                    <a:lnTo>
                      <a:pt x="2821" y="2925"/>
                    </a:lnTo>
                    <a:lnTo>
                      <a:pt x="2902" y="2853"/>
                    </a:lnTo>
                    <a:lnTo>
                      <a:pt x="2837" y="2825"/>
                    </a:lnTo>
                    <a:lnTo>
                      <a:pt x="2806" y="2810"/>
                    </a:lnTo>
                    <a:lnTo>
                      <a:pt x="2773" y="2810"/>
                    </a:lnTo>
                    <a:lnTo>
                      <a:pt x="2773" y="2795"/>
                    </a:lnTo>
                    <a:lnTo>
                      <a:pt x="2773" y="2781"/>
                    </a:lnTo>
                    <a:lnTo>
                      <a:pt x="2886" y="2723"/>
                    </a:lnTo>
                    <a:lnTo>
                      <a:pt x="2869" y="2665"/>
                    </a:lnTo>
                    <a:lnTo>
                      <a:pt x="2854" y="2621"/>
                    </a:lnTo>
                    <a:lnTo>
                      <a:pt x="2837" y="2578"/>
                    </a:lnTo>
                    <a:lnTo>
                      <a:pt x="2821" y="2534"/>
                    </a:lnTo>
                    <a:lnTo>
                      <a:pt x="2934" y="2549"/>
                    </a:lnTo>
                    <a:lnTo>
                      <a:pt x="2982" y="2564"/>
                    </a:lnTo>
                    <a:lnTo>
                      <a:pt x="3030" y="2593"/>
                    </a:lnTo>
                    <a:lnTo>
                      <a:pt x="3126" y="2463"/>
                    </a:lnTo>
                    <a:lnTo>
                      <a:pt x="3142" y="2491"/>
                    </a:lnTo>
                    <a:lnTo>
                      <a:pt x="3157" y="2506"/>
                    </a:lnTo>
                    <a:lnTo>
                      <a:pt x="3190" y="2564"/>
                    </a:lnTo>
                    <a:lnTo>
                      <a:pt x="3253" y="2534"/>
                    </a:lnTo>
                    <a:lnTo>
                      <a:pt x="3318" y="2506"/>
                    </a:lnTo>
                    <a:lnTo>
                      <a:pt x="3382" y="2506"/>
                    </a:lnTo>
                    <a:lnTo>
                      <a:pt x="3462" y="2506"/>
                    </a:lnTo>
                    <a:lnTo>
                      <a:pt x="3462" y="2463"/>
                    </a:lnTo>
                    <a:lnTo>
                      <a:pt x="3479" y="2433"/>
                    </a:lnTo>
                    <a:lnTo>
                      <a:pt x="3495" y="2404"/>
                    </a:lnTo>
                    <a:lnTo>
                      <a:pt x="3558" y="2404"/>
                    </a:lnTo>
                    <a:lnTo>
                      <a:pt x="3575" y="2404"/>
                    </a:lnTo>
                    <a:lnTo>
                      <a:pt x="3606" y="2419"/>
                    </a:lnTo>
                    <a:lnTo>
                      <a:pt x="3623" y="2463"/>
                    </a:lnTo>
                    <a:lnTo>
                      <a:pt x="3623" y="2478"/>
                    </a:lnTo>
                    <a:lnTo>
                      <a:pt x="3623" y="2491"/>
                    </a:lnTo>
                    <a:lnTo>
                      <a:pt x="3623" y="2521"/>
                    </a:lnTo>
                    <a:lnTo>
                      <a:pt x="3606" y="2534"/>
                    </a:lnTo>
                    <a:lnTo>
                      <a:pt x="3591" y="2549"/>
                    </a:lnTo>
                    <a:lnTo>
                      <a:pt x="3591" y="2578"/>
                    </a:lnTo>
                    <a:lnTo>
                      <a:pt x="3639" y="2621"/>
                    </a:lnTo>
                    <a:lnTo>
                      <a:pt x="3687" y="2665"/>
                    </a:lnTo>
                    <a:lnTo>
                      <a:pt x="3671" y="2680"/>
                    </a:lnTo>
                    <a:lnTo>
                      <a:pt x="3654" y="2665"/>
                    </a:lnTo>
                    <a:lnTo>
                      <a:pt x="3639" y="2665"/>
                    </a:lnTo>
                    <a:lnTo>
                      <a:pt x="3623" y="2665"/>
                    </a:lnTo>
                    <a:lnTo>
                      <a:pt x="3543" y="2665"/>
                    </a:lnTo>
                    <a:lnTo>
                      <a:pt x="3510" y="2738"/>
                    </a:lnTo>
                    <a:lnTo>
                      <a:pt x="3591" y="2738"/>
                    </a:lnTo>
                    <a:lnTo>
                      <a:pt x="3671" y="2708"/>
                    </a:lnTo>
                    <a:lnTo>
                      <a:pt x="3750" y="2665"/>
                    </a:lnTo>
                    <a:lnTo>
                      <a:pt x="3815" y="2636"/>
                    </a:lnTo>
                    <a:lnTo>
                      <a:pt x="3879" y="2578"/>
                    </a:lnTo>
                    <a:lnTo>
                      <a:pt x="3927" y="2521"/>
                    </a:lnTo>
                    <a:lnTo>
                      <a:pt x="3975" y="2463"/>
                    </a:lnTo>
                    <a:lnTo>
                      <a:pt x="4007" y="2389"/>
                    </a:lnTo>
                    <a:lnTo>
                      <a:pt x="4040" y="2259"/>
                    </a:lnTo>
                    <a:lnTo>
                      <a:pt x="4040" y="2115"/>
                    </a:lnTo>
                    <a:lnTo>
                      <a:pt x="4055" y="1825"/>
                    </a:lnTo>
                    <a:lnTo>
                      <a:pt x="4071" y="1825"/>
                    </a:lnTo>
                    <a:lnTo>
                      <a:pt x="4088" y="1825"/>
                    </a:lnTo>
                    <a:lnTo>
                      <a:pt x="4120" y="1825"/>
                    </a:lnTo>
                    <a:lnTo>
                      <a:pt x="4136" y="1810"/>
                    </a:lnTo>
                    <a:lnTo>
                      <a:pt x="4120" y="1796"/>
                    </a:lnTo>
                    <a:lnTo>
                      <a:pt x="4120" y="1766"/>
                    </a:lnTo>
                    <a:lnTo>
                      <a:pt x="4136" y="1723"/>
                    </a:lnTo>
                    <a:lnTo>
                      <a:pt x="4071" y="1651"/>
                    </a:lnTo>
                    <a:lnTo>
                      <a:pt x="4055" y="1623"/>
                    </a:lnTo>
                    <a:lnTo>
                      <a:pt x="4007" y="1593"/>
                    </a:lnTo>
                    <a:lnTo>
                      <a:pt x="4023" y="1579"/>
                    </a:lnTo>
                    <a:lnTo>
                      <a:pt x="4040" y="1579"/>
                    </a:lnTo>
                    <a:lnTo>
                      <a:pt x="4071" y="1564"/>
                    </a:lnTo>
                    <a:lnTo>
                      <a:pt x="4103" y="1493"/>
                    </a:lnTo>
                    <a:lnTo>
                      <a:pt x="4151" y="1419"/>
                    </a:lnTo>
                    <a:lnTo>
                      <a:pt x="4120" y="1391"/>
                    </a:lnTo>
                    <a:lnTo>
                      <a:pt x="4136" y="1361"/>
                    </a:lnTo>
                    <a:lnTo>
                      <a:pt x="4151" y="1332"/>
                    </a:lnTo>
                    <a:lnTo>
                      <a:pt x="4184" y="1332"/>
                    </a:lnTo>
                    <a:lnTo>
                      <a:pt x="4216" y="1332"/>
                    </a:lnTo>
                    <a:lnTo>
                      <a:pt x="4232" y="1361"/>
                    </a:lnTo>
                    <a:lnTo>
                      <a:pt x="4216" y="1419"/>
                    </a:lnTo>
                    <a:lnTo>
                      <a:pt x="4247" y="1447"/>
                    </a:lnTo>
                    <a:lnTo>
                      <a:pt x="4280" y="1478"/>
                    </a:lnTo>
                    <a:lnTo>
                      <a:pt x="4312" y="1564"/>
                    </a:lnTo>
                    <a:lnTo>
                      <a:pt x="4328" y="1549"/>
                    </a:lnTo>
                    <a:lnTo>
                      <a:pt x="4328" y="1230"/>
                    </a:lnTo>
                    <a:lnTo>
                      <a:pt x="4328" y="912"/>
                    </a:lnTo>
                    <a:lnTo>
                      <a:pt x="4295" y="868"/>
                    </a:lnTo>
                    <a:lnTo>
                      <a:pt x="4280" y="855"/>
                    </a:lnTo>
                    <a:lnTo>
                      <a:pt x="4280" y="825"/>
                    </a:lnTo>
                    <a:lnTo>
                      <a:pt x="4247" y="781"/>
                    </a:lnTo>
                    <a:lnTo>
                      <a:pt x="4280" y="768"/>
                    </a:lnTo>
                    <a:lnTo>
                      <a:pt x="4295" y="768"/>
                    </a:lnTo>
                    <a:lnTo>
                      <a:pt x="4328" y="725"/>
                    </a:lnTo>
                    <a:lnTo>
                      <a:pt x="4360" y="666"/>
                    </a:lnTo>
                    <a:lnTo>
                      <a:pt x="4360" y="608"/>
                    </a:lnTo>
                    <a:lnTo>
                      <a:pt x="4328" y="492"/>
                    </a:lnTo>
                    <a:lnTo>
                      <a:pt x="4328" y="434"/>
                    </a:lnTo>
                    <a:lnTo>
                      <a:pt x="4328" y="376"/>
                    </a:lnTo>
                    <a:lnTo>
                      <a:pt x="4343" y="332"/>
                    </a:lnTo>
                    <a:lnTo>
                      <a:pt x="4360" y="304"/>
                    </a:lnTo>
                    <a:lnTo>
                      <a:pt x="4393" y="275"/>
                    </a:lnTo>
                    <a:lnTo>
                      <a:pt x="4424" y="260"/>
                    </a:lnTo>
                    <a:lnTo>
                      <a:pt x="4408" y="245"/>
                    </a:lnTo>
                    <a:lnTo>
                      <a:pt x="4408" y="202"/>
                    </a:lnTo>
                    <a:lnTo>
                      <a:pt x="4360" y="174"/>
                    </a:lnTo>
                    <a:lnTo>
                      <a:pt x="4343" y="145"/>
                    </a:lnTo>
                    <a:lnTo>
                      <a:pt x="4343" y="115"/>
                    </a:lnTo>
                    <a:lnTo>
                      <a:pt x="4343" y="102"/>
                    </a:lnTo>
                    <a:lnTo>
                      <a:pt x="4360" y="72"/>
                    </a:lnTo>
                    <a:lnTo>
                      <a:pt x="4376" y="58"/>
                    </a:lnTo>
                    <a:lnTo>
                      <a:pt x="4393" y="43"/>
                    </a:lnTo>
                    <a:lnTo>
                      <a:pt x="4393" y="0"/>
                    </a:lnTo>
                    <a:lnTo>
                      <a:pt x="4408" y="0"/>
                    </a:lnTo>
                    <a:lnTo>
                      <a:pt x="4664" y="0"/>
                    </a:lnTo>
                    <a:lnTo>
                      <a:pt x="4664" y="58"/>
                    </a:lnTo>
                    <a:lnTo>
                      <a:pt x="4713" y="102"/>
                    </a:lnTo>
                    <a:lnTo>
                      <a:pt x="4729" y="115"/>
                    </a:lnTo>
                    <a:lnTo>
                      <a:pt x="4729" y="145"/>
                    </a:lnTo>
                    <a:lnTo>
                      <a:pt x="4729" y="159"/>
                    </a:lnTo>
                    <a:lnTo>
                      <a:pt x="4713" y="174"/>
                    </a:lnTo>
                    <a:lnTo>
                      <a:pt x="4681" y="202"/>
                    </a:lnTo>
                    <a:lnTo>
                      <a:pt x="4681" y="232"/>
                    </a:lnTo>
                    <a:lnTo>
                      <a:pt x="4664" y="245"/>
                    </a:lnTo>
                    <a:lnTo>
                      <a:pt x="4648" y="260"/>
                    </a:lnTo>
                    <a:lnTo>
                      <a:pt x="4696" y="289"/>
                    </a:lnTo>
                    <a:lnTo>
                      <a:pt x="4729" y="332"/>
                    </a:lnTo>
                    <a:lnTo>
                      <a:pt x="4744" y="376"/>
                    </a:lnTo>
                    <a:lnTo>
                      <a:pt x="4761" y="419"/>
                    </a:lnTo>
                    <a:lnTo>
                      <a:pt x="4713" y="608"/>
                    </a:lnTo>
                    <a:lnTo>
                      <a:pt x="4729" y="651"/>
                    </a:lnTo>
                    <a:lnTo>
                      <a:pt x="4729" y="694"/>
                    </a:lnTo>
                    <a:lnTo>
                      <a:pt x="4761" y="738"/>
                    </a:lnTo>
                    <a:lnTo>
                      <a:pt x="4809" y="768"/>
                    </a:lnTo>
                    <a:lnTo>
                      <a:pt x="4809" y="781"/>
                    </a:lnTo>
                    <a:lnTo>
                      <a:pt x="4809" y="796"/>
                    </a:lnTo>
                    <a:lnTo>
                      <a:pt x="4777" y="811"/>
                    </a:lnTo>
                    <a:lnTo>
                      <a:pt x="4761" y="825"/>
                    </a:lnTo>
                    <a:lnTo>
                      <a:pt x="4761" y="868"/>
                    </a:lnTo>
                    <a:lnTo>
                      <a:pt x="4729" y="927"/>
                    </a:lnTo>
                    <a:lnTo>
                      <a:pt x="4713" y="2463"/>
                    </a:lnTo>
                    <a:lnTo>
                      <a:pt x="4713" y="3606"/>
                    </a:lnTo>
                    <a:lnTo>
                      <a:pt x="4761" y="3665"/>
                    </a:lnTo>
                    <a:lnTo>
                      <a:pt x="4792" y="3737"/>
                    </a:lnTo>
                    <a:lnTo>
                      <a:pt x="4809" y="3810"/>
                    </a:lnTo>
                    <a:lnTo>
                      <a:pt x="4809" y="3897"/>
                    </a:lnTo>
                    <a:lnTo>
                      <a:pt x="4792" y="3940"/>
                    </a:lnTo>
                    <a:lnTo>
                      <a:pt x="4777" y="3969"/>
                    </a:lnTo>
                    <a:lnTo>
                      <a:pt x="4761" y="3984"/>
                    </a:lnTo>
                    <a:lnTo>
                      <a:pt x="4777" y="4055"/>
                    </a:lnTo>
                    <a:lnTo>
                      <a:pt x="4792" y="4129"/>
                    </a:lnTo>
                    <a:lnTo>
                      <a:pt x="4792" y="4201"/>
                    </a:lnTo>
                    <a:lnTo>
                      <a:pt x="4777" y="4272"/>
                    </a:lnTo>
                    <a:lnTo>
                      <a:pt x="4729" y="4303"/>
                    </a:lnTo>
                    <a:lnTo>
                      <a:pt x="4664" y="4303"/>
                    </a:lnTo>
                    <a:lnTo>
                      <a:pt x="4537" y="4287"/>
                    </a:lnTo>
                    <a:lnTo>
                      <a:pt x="4441" y="4272"/>
                    </a:lnTo>
                    <a:lnTo>
                      <a:pt x="4408" y="4303"/>
                    </a:lnTo>
                    <a:lnTo>
                      <a:pt x="4343" y="4316"/>
                    </a:lnTo>
                    <a:lnTo>
                      <a:pt x="4295" y="4316"/>
                    </a:lnTo>
                    <a:lnTo>
                      <a:pt x="4247" y="4316"/>
                    </a:lnTo>
                    <a:lnTo>
                      <a:pt x="4184" y="4303"/>
                    </a:lnTo>
                    <a:lnTo>
                      <a:pt x="4136" y="4287"/>
                    </a:lnTo>
                    <a:lnTo>
                      <a:pt x="4040" y="42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Freeform 324">
                <a:extLst>
                  <a:ext uri="{FF2B5EF4-FFF2-40B4-BE49-F238E27FC236}">
                    <a16:creationId xmlns:a16="http://schemas.microsoft.com/office/drawing/2014/main" id="{E68F9012-5CC4-47A9-A96A-5708B5FBEB5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08" y="138"/>
                <a:ext cx="47" cy="22"/>
              </a:xfrm>
              <a:custGeom>
                <a:avLst/>
                <a:gdLst>
                  <a:gd name="T0" fmla="*/ 0 w 305"/>
                  <a:gd name="T1" fmla="*/ 0 h 71"/>
                  <a:gd name="T2" fmla="*/ 0 w 305"/>
                  <a:gd name="T3" fmla="*/ 0 h 71"/>
                  <a:gd name="T4" fmla="*/ 0 w 305"/>
                  <a:gd name="T5" fmla="*/ 0 h 71"/>
                  <a:gd name="T6" fmla="*/ 0 w 305"/>
                  <a:gd name="T7" fmla="*/ 0 h 71"/>
                  <a:gd name="T8" fmla="*/ 0 w 305"/>
                  <a:gd name="T9" fmla="*/ 0 h 71"/>
                  <a:gd name="T10" fmla="*/ 0 w 305"/>
                  <a:gd name="T11" fmla="*/ 0 h 71"/>
                  <a:gd name="T12" fmla="*/ 0 w 305"/>
                  <a:gd name="T13" fmla="*/ 0 h 71"/>
                  <a:gd name="T14" fmla="*/ 0 w 305"/>
                  <a:gd name="T15" fmla="*/ 0 h 71"/>
                  <a:gd name="T16" fmla="*/ 0 w 305"/>
                  <a:gd name="T17" fmla="*/ 0 h 71"/>
                  <a:gd name="T18" fmla="*/ 0 w 305"/>
                  <a:gd name="T19" fmla="*/ 0 h 71"/>
                  <a:gd name="T20" fmla="*/ 0 w 305"/>
                  <a:gd name="T21" fmla="*/ 0 h 71"/>
                  <a:gd name="T22" fmla="*/ 0 w 305"/>
                  <a:gd name="T23" fmla="*/ 0 h 71"/>
                  <a:gd name="T24" fmla="*/ 0 w 305"/>
                  <a:gd name="T25" fmla="*/ 0 h 71"/>
                  <a:gd name="T26" fmla="*/ 0 w 305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5" h="71">
                    <a:moveTo>
                      <a:pt x="0" y="13"/>
                    </a:moveTo>
                    <a:lnTo>
                      <a:pt x="15" y="0"/>
                    </a:lnTo>
                    <a:lnTo>
                      <a:pt x="48" y="13"/>
                    </a:lnTo>
                    <a:lnTo>
                      <a:pt x="111" y="28"/>
                    </a:lnTo>
                    <a:lnTo>
                      <a:pt x="159" y="43"/>
                    </a:lnTo>
                    <a:lnTo>
                      <a:pt x="224" y="43"/>
                    </a:lnTo>
                    <a:lnTo>
                      <a:pt x="288" y="28"/>
                    </a:lnTo>
                    <a:lnTo>
                      <a:pt x="305" y="43"/>
                    </a:lnTo>
                    <a:lnTo>
                      <a:pt x="272" y="56"/>
                    </a:lnTo>
                    <a:lnTo>
                      <a:pt x="224" y="71"/>
                    </a:lnTo>
                    <a:lnTo>
                      <a:pt x="176" y="71"/>
                    </a:lnTo>
                    <a:lnTo>
                      <a:pt x="128" y="56"/>
                    </a:lnTo>
                    <a:lnTo>
                      <a:pt x="63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325">
                <a:extLst>
                  <a:ext uri="{FF2B5EF4-FFF2-40B4-BE49-F238E27FC236}">
                    <a16:creationId xmlns:a16="http://schemas.microsoft.com/office/drawing/2014/main" id="{F2B3A6AD-AD83-402A-A166-18D9039D93F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28" y="38"/>
                <a:ext cx="76" cy="138"/>
              </a:xfrm>
              <a:custGeom>
                <a:avLst/>
                <a:gdLst>
                  <a:gd name="T0" fmla="*/ 0 w 497"/>
                  <a:gd name="T1" fmla="*/ 0 h 436"/>
                  <a:gd name="T2" fmla="*/ 0 w 497"/>
                  <a:gd name="T3" fmla="*/ 0 h 436"/>
                  <a:gd name="T4" fmla="*/ 0 w 497"/>
                  <a:gd name="T5" fmla="*/ 0 h 436"/>
                  <a:gd name="T6" fmla="*/ 0 w 497"/>
                  <a:gd name="T7" fmla="*/ 0 h 436"/>
                  <a:gd name="T8" fmla="*/ 0 w 497"/>
                  <a:gd name="T9" fmla="*/ 0 h 436"/>
                  <a:gd name="T10" fmla="*/ 0 w 497"/>
                  <a:gd name="T11" fmla="*/ 0 h 436"/>
                  <a:gd name="T12" fmla="*/ 0 w 497"/>
                  <a:gd name="T13" fmla="*/ 0 h 436"/>
                  <a:gd name="T14" fmla="*/ 0 w 497"/>
                  <a:gd name="T15" fmla="*/ 0 h 436"/>
                  <a:gd name="T16" fmla="*/ 0 w 497"/>
                  <a:gd name="T17" fmla="*/ 0 h 436"/>
                  <a:gd name="T18" fmla="*/ 0 w 497"/>
                  <a:gd name="T19" fmla="*/ 0 h 436"/>
                  <a:gd name="T20" fmla="*/ 0 w 497"/>
                  <a:gd name="T21" fmla="*/ 0 h 436"/>
                  <a:gd name="T22" fmla="*/ 0 w 497"/>
                  <a:gd name="T23" fmla="*/ 0 h 436"/>
                  <a:gd name="T24" fmla="*/ 0 w 497"/>
                  <a:gd name="T25" fmla="*/ 0 h 436"/>
                  <a:gd name="T26" fmla="*/ 0 w 497"/>
                  <a:gd name="T27" fmla="*/ 0 h 436"/>
                  <a:gd name="T28" fmla="*/ 0 w 497"/>
                  <a:gd name="T29" fmla="*/ 0 h 436"/>
                  <a:gd name="T30" fmla="*/ 0 w 497"/>
                  <a:gd name="T31" fmla="*/ 0 h 436"/>
                  <a:gd name="T32" fmla="*/ 0 w 497"/>
                  <a:gd name="T33" fmla="*/ 0 h 436"/>
                  <a:gd name="T34" fmla="*/ 0 w 497"/>
                  <a:gd name="T35" fmla="*/ 0 h 436"/>
                  <a:gd name="T36" fmla="*/ 0 w 497"/>
                  <a:gd name="T37" fmla="*/ 0 h 436"/>
                  <a:gd name="T38" fmla="*/ 0 w 497"/>
                  <a:gd name="T39" fmla="*/ 0 h 436"/>
                  <a:gd name="T40" fmla="*/ 0 w 497"/>
                  <a:gd name="T41" fmla="*/ 0 h 436"/>
                  <a:gd name="T42" fmla="*/ 0 w 497"/>
                  <a:gd name="T43" fmla="*/ 0 h 436"/>
                  <a:gd name="T44" fmla="*/ 0 w 497"/>
                  <a:gd name="T45" fmla="*/ 0 h 436"/>
                  <a:gd name="T46" fmla="*/ 0 w 497"/>
                  <a:gd name="T47" fmla="*/ 0 h 436"/>
                  <a:gd name="T48" fmla="*/ 0 w 497"/>
                  <a:gd name="T49" fmla="*/ 0 h 436"/>
                  <a:gd name="T50" fmla="*/ 0 w 497"/>
                  <a:gd name="T51" fmla="*/ 0 h 436"/>
                  <a:gd name="T52" fmla="*/ 0 w 497"/>
                  <a:gd name="T53" fmla="*/ 0 h 436"/>
                  <a:gd name="T54" fmla="*/ 0 w 497"/>
                  <a:gd name="T55" fmla="*/ 0 h 436"/>
                  <a:gd name="T56" fmla="*/ 0 w 497"/>
                  <a:gd name="T57" fmla="*/ 0 h 436"/>
                  <a:gd name="T58" fmla="*/ 0 w 497"/>
                  <a:gd name="T59" fmla="*/ 0 h 436"/>
                  <a:gd name="T60" fmla="*/ 0 w 497"/>
                  <a:gd name="T61" fmla="*/ 0 h 436"/>
                  <a:gd name="T62" fmla="*/ 0 w 497"/>
                  <a:gd name="T63" fmla="*/ 0 h 436"/>
                  <a:gd name="T64" fmla="*/ 0 w 497"/>
                  <a:gd name="T65" fmla="*/ 0 h 436"/>
                  <a:gd name="T66" fmla="*/ 0 w 497"/>
                  <a:gd name="T67" fmla="*/ 0 h 436"/>
                  <a:gd name="T68" fmla="*/ 0 w 497"/>
                  <a:gd name="T69" fmla="*/ 0 h 436"/>
                  <a:gd name="T70" fmla="*/ 0 w 497"/>
                  <a:gd name="T71" fmla="*/ 0 h 436"/>
                  <a:gd name="T72" fmla="*/ 0 w 497"/>
                  <a:gd name="T73" fmla="*/ 0 h 436"/>
                  <a:gd name="T74" fmla="*/ 0 w 497"/>
                  <a:gd name="T75" fmla="*/ 0 h 436"/>
                  <a:gd name="T76" fmla="*/ 0 w 497"/>
                  <a:gd name="T77" fmla="*/ 0 h 436"/>
                  <a:gd name="T78" fmla="*/ 0 w 497"/>
                  <a:gd name="T79" fmla="*/ 0 h 436"/>
                  <a:gd name="T80" fmla="*/ 0 w 497"/>
                  <a:gd name="T81" fmla="*/ 0 h 436"/>
                  <a:gd name="T82" fmla="*/ 0 w 497"/>
                  <a:gd name="T83" fmla="*/ 0 h 436"/>
                  <a:gd name="T84" fmla="*/ 0 w 497"/>
                  <a:gd name="T85" fmla="*/ 0 h 436"/>
                  <a:gd name="T86" fmla="*/ 0 w 497"/>
                  <a:gd name="T87" fmla="*/ 0 h 436"/>
                  <a:gd name="T88" fmla="*/ 0 w 497"/>
                  <a:gd name="T89" fmla="*/ 0 h 436"/>
                  <a:gd name="T90" fmla="*/ 0 w 497"/>
                  <a:gd name="T91" fmla="*/ 0 h 436"/>
                  <a:gd name="T92" fmla="*/ 0 w 497"/>
                  <a:gd name="T93" fmla="*/ 0 h 436"/>
                  <a:gd name="T94" fmla="*/ 0 w 497"/>
                  <a:gd name="T95" fmla="*/ 0 h 4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97" h="436">
                    <a:moveTo>
                      <a:pt x="31" y="291"/>
                    </a:moveTo>
                    <a:lnTo>
                      <a:pt x="16" y="247"/>
                    </a:lnTo>
                    <a:lnTo>
                      <a:pt x="16" y="219"/>
                    </a:lnTo>
                    <a:lnTo>
                      <a:pt x="0" y="132"/>
                    </a:lnTo>
                    <a:lnTo>
                      <a:pt x="0" y="117"/>
                    </a:lnTo>
                    <a:lnTo>
                      <a:pt x="16" y="132"/>
                    </a:lnTo>
                    <a:lnTo>
                      <a:pt x="31" y="204"/>
                    </a:lnTo>
                    <a:lnTo>
                      <a:pt x="64" y="262"/>
                    </a:lnTo>
                    <a:lnTo>
                      <a:pt x="96" y="319"/>
                    </a:lnTo>
                    <a:lnTo>
                      <a:pt x="129" y="334"/>
                    </a:lnTo>
                    <a:lnTo>
                      <a:pt x="160" y="363"/>
                    </a:lnTo>
                    <a:lnTo>
                      <a:pt x="208" y="393"/>
                    </a:lnTo>
                    <a:lnTo>
                      <a:pt x="273" y="406"/>
                    </a:lnTo>
                    <a:lnTo>
                      <a:pt x="400" y="421"/>
                    </a:lnTo>
                    <a:lnTo>
                      <a:pt x="449" y="406"/>
                    </a:lnTo>
                    <a:lnTo>
                      <a:pt x="465" y="406"/>
                    </a:lnTo>
                    <a:lnTo>
                      <a:pt x="480" y="393"/>
                    </a:lnTo>
                    <a:lnTo>
                      <a:pt x="480" y="334"/>
                    </a:lnTo>
                    <a:lnTo>
                      <a:pt x="465" y="291"/>
                    </a:lnTo>
                    <a:lnTo>
                      <a:pt x="465" y="247"/>
                    </a:lnTo>
                    <a:lnTo>
                      <a:pt x="449" y="189"/>
                    </a:lnTo>
                    <a:lnTo>
                      <a:pt x="417" y="146"/>
                    </a:lnTo>
                    <a:lnTo>
                      <a:pt x="384" y="117"/>
                    </a:lnTo>
                    <a:lnTo>
                      <a:pt x="336" y="74"/>
                    </a:lnTo>
                    <a:lnTo>
                      <a:pt x="288" y="44"/>
                    </a:lnTo>
                    <a:lnTo>
                      <a:pt x="256" y="30"/>
                    </a:lnTo>
                    <a:lnTo>
                      <a:pt x="225" y="15"/>
                    </a:lnTo>
                    <a:lnTo>
                      <a:pt x="177" y="15"/>
                    </a:lnTo>
                    <a:lnTo>
                      <a:pt x="144" y="0"/>
                    </a:lnTo>
                    <a:lnTo>
                      <a:pt x="160" y="0"/>
                    </a:lnTo>
                    <a:lnTo>
                      <a:pt x="225" y="0"/>
                    </a:lnTo>
                    <a:lnTo>
                      <a:pt x="288" y="15"/>
                    </a:lnTo>
                    <a:lnTo>
                      <a:pt x="336" y="44"/>
                    </a:lnTo>
                    <a:lnTo>
                      <a:pt x="400" y="74"/>
                    </a:lnTo>
                    <a:lnTo>
                      <a:pt x="432" y="117"/>
                    </a:lnTo>
                    <a:lnTo>
                      <a:pt x="465" y="161"/>
                    </a:lnTo>
                    <a:lnTo>
                      <a:pt x="480" y="204"/>
                    </a:lnTo>
                    <a:lnTo>
                      <a:pt x="497" y="247"/>
                    </a:lnTo>
                    <a:lnTo>
                      <a:pt x="497" y="334"/>
                    </a:lnTo>
                    <a:lnTo>
                      <a:pt x="480" y="436"/>
                    </a:lnTo>
                    <a:lnTo>
                      <a:pt x="417" y="436"/>
                    </a:lnTo>
                    <a:lnTo>
                      <a:pt x="369" y="436"/>
                    </a:lnTo>
                    <a:lnTo>
                      <a:pt x="288" y="436"/>
                    </a:lnTo>
                    <a:lnTo>
                      <a:pt x="240" y="421"/>
                    </a:lnTo>
                    <a:lnTo>
                      <a:pt x="177" y="406"/>
                    </a:lnTo>
                    <a:lnTo>
                      <a:pt x="129" y="378"/>
                    </a:lnTo>
                    <a:lnTo>
                      <a:pt x="79" y="334"/>
                    </a:lnTo>
                    <a:lnTo>
                      <a:pt x="31" y="29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326">
                <a:extLst>
                  <a:ext uri="{FF2B5EF4-FFF2-40B4-BE49-F238E27FC236}">
                    <a16:creationId xmlns:a16="http://schemas.microsoft.com/office/drawing/2014/main" id="{CA288102-517F-4E59-8F80-D75D1FAE98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31" y="649"/>
                <a:ext cx="78" cy="119"/>
              </a:xfrm>
              <a:custGeom>
                <a:avLst/>
                <a:gdLst>
                  <a:gd name="T0" fmla="*/ 0 w 512"/>
                  <a:gd name="T1" fmla="*/ 0 h 377"/>
                  <a:gd name="T2" fmla="*/ 0 w 512"/>
                  <a:gd name="T3" fmla="*/ 0 h 377"/>
                  <a:gd name="T4" fmla="*/ 0 w 512"/>
                  <a:gd name="T5" fmla="*/ 0 h 377"/>
                  <a:gd name="T6" fmla="*/ 0 w 512"/>
                  <a:gd name="T7" fmla="*/ 0 h 377"/>
                  <a:gd name="T8" fmla="*/ 0 w 512"/>
                  <a:gd name="T9" fmla="*/ 0 h 377"/>
                  <a:gd name="T10" fmla="*/ 0 w 512"/>
                  <a:gd name="T11" fmla="*/ 0 h 377"/>
                  <a:gd name="T12" fmla="*/ 0 w 512"/>
                  <a:gd name="T13" fmla="*/ 0 h 377"/>
                  <a:gd name="T14" fmla="*/ 0 w 512"/>
                  <a:gd name="T15" fmla="*/ 0 h 377"/>
                  <a:gd name="T16" fmla="*/ 0 w 512"/>
                  <a:gd name="T17" fmla="*/ 0 h 377"/>
                  <a:gd name="T18" fmla="*/ 0 w 512"/>
                  <a:gd name="T19" fmla="*/ 0 h 377"/>
                  <a:gd name="T20" fmla="*/ 0 w 512"/>
                  <a:gd name="T21" fmla="*/ 0 h 377"/>
                  <a:gd name="T22" fmla="*/ 0 w 512"/>
                  <a:gd name="T23" fmla="*/ 0 h 377"/>
                  <a:gd name="T24" fmla="*/ 0 w 512"/>
                  <a:gd name="T25" fmla="*/ 0 h 377"/>
                  <a:gd name="T26" fmla="*/ 0 w 512"/>
                  <a:gd name="T27" fmla="*/ 0 h 377"/>
                  <a:gd name="T28" fmla="*/ 0 w 512"/>
                  <a:gd name="T29" fmla="*/ 0 h 377"/>
                  <a:gd name="T30" fmla="*/ 0 w 512"/>
                  <a:gd name="T31" fmla="*/ 0 h 377"/>
                  <a:gd name="T32" fmla="*/ 0 w 512"/>
                  <a:gd name="T33" fmla="*/ 0 h 377"/>
                  <a:gd name="T34" fmla="*/ 0 w 512"/>
                  <a:gd name="T35" fmla="*/ 0 h 377"/>
                  <a:gd name="T36" fmla="*/ 0 w 512"/>
                  <a:gd name="T37" fmla="*/ 0 h 377"/>
                  <a:gd name="T38" fmla="*/ 0 w 512"/>
                  <a:gd name="T39" fmla="*/ 0 h 377"/>
                  <a:gd name="T40" fmla="*/ 0 w 512"/>
                  <a:gd name="T41" fmla="*/ 0 h 377"/>
                  <a:gd name="T42" fmla="*/ 0 w 512"/>
                  <a:gd name="T43" fmla="*/ 0 h 377"/>
                  <a:gd name="T44" fmla="*/ 0 w 512"/>
                  <a:gd name="T45" fmla="*/ 0 h 377"/>
                  <a:gd name="T46" fmla="*/ 0 w 512"/>
                  <a:gd name="T47" fmla="*/ 0 h 377"/>
                  <a:gd name="T48" fmla="*/ 0 w 512"/>
                  <a:gd name="T49" fmla="*/ 0 h 377"/>
                  <a:gd name="T50" fmla="*/ 0 w 512"/>
                  <a:gd name="T51" fmla="*/ 0 h 377"/>
                  <a:gd name="T52" fmla="*/ 0 w 512"/>
                  <a:gd name="T53" fmla="*/ 0 h 377"/>
                  <a:gd name="T54" fmla="*/ 0 w 512"/>
                  <a:gd name="T55" fmla="*/ 0 h 377"/>
                  <a:gd name="T56" fmla="*/ 0 w 512"/>
                  <a:gd name="T57" fmla="*/ 0 h 377"/>
                  <a:gd name="T58" fmla="*/ 0 w 512"/>
                  <a:gd name="T59" fmla="*/ 0 h 377"/>
                  <a:gd name="T60" fmla="*/ 0 w 512"/>
                  <a:gd name="T61" fmla="*/ 0 h 377"/>
                  <a:gd name="T62" fmla="*/ 0 w 512"/>
                  <a:gd name="T63" fmla="*/ 0 h 377"/>
                  <a:gd name="T64" fmla="*/ 0 w 512"/>
                  <a:gd name="T65" fmla="*/ 0 h 377"/>
                  <a:gd name="T66" fmla="*/ 0 w 512"/>
                  <a:gd name="T67" fmla="*/ 0 h 377"/>
                  <a:gd name="T68" fmla="*/ 0 w 512"/>
                  <a:gd name="T69" fmla="*/ 0 h 377"/>
                  <a:gd name="T70" fmla="*/ 0 w 512"/>
                  <a:gd name="T71" fmla="*/ 0 h 377"/>
                  <a:gd name="T72" fmla="*/ 0 w 512"/>
                  <a:gd name="T73" fmla="*/ 0 h 377"/>
                  <a:gd name="T74" fmla="*/ 0 w 512"/>
                  <a:gd name="T75" fmla="*/ 0 h 377"/>
                  <a:gd name="T76" fmla="*/ 0 w 512"/>
                  <a:gd name="T77" fmla="*/ 0 h 377"/>
                  <a:gd name="T78" fmla="*/ 0 w 512"/>
                  <a:gd name="T79" fmla="*/ 0 h 377"/>
                  <a:gd name="T80" fmla="*/ 0 w 512"/>
                  <a:gd name="T81" fmla="*/ 0 h 377"/>
                  <a:gd name="T82" fmla="*/ 0 w 512"/>
                  <a:gd name="T83" fmla="*/ 0 h 377"/>
                  <a:gd name="T84" fmla="*/ 0 w 512"/>
                  <a:gd name="T85" fmla="*/ 0 h 377"/>
                  <a:gd name="T86" fmla="*/ 0 w 512"/>
                  <a:gd name="T87" fmla="*/ 0 h 377"/>
                  <a:gd name="T88" fmla="*/ 0 w 512"/>
                  <a:gd name="T89" fmla="*/ 0 h 377"/>
                  <a:gd name="T90" fmla="*/ 0 w 512"/>
                  <a:gd name="T91" fmla="*/ 0 h 377"/>
                  <a:gd name="T92" fmla="*/ 0 w 512"/>
                  <a:gd name="T93" fmla="*/ 0 h 377"/>
                  <a:gd name="T94" fmla="*/ 0 w 512"/>
                  <a:gd name="T95" fmla="*/ 0 h 377"/>
                  <a:gd name="T96" fmla="*/ 0 w 512"/>
                  <a:gd name="T97" fmla="*/ 0 h 377"/>
                  <a:gd name="T98" fmla="*/ 0 w 512"/>
                  <a:gd name="T99" fmla="*/ 0 h 377"/>
                  <a:gd name="T100" fmla="*/ 0 w 512"/>
                  <a:gd name="T101" fmla="*/ 0 h 377"/>
                  <a:gd name="T102" fmla="*/ 0 w 512"/>
                  <a:gd name="T103" fmla="*/ 0 h 377"/>
                  <a:gd name="T104" fmla="*/ 0 w 512"/>
                  <a:gd name="T105" fmla="*/ 0 h 3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12" h="377">
                    <a:moveTo>
                      <a:pt x="128" y="319"/>
                    </a:moveTo>
                    <a:lnTo>
                      <a:pt x="96" y="319"/>
                    </a:lnTo>
                    <a:lnTo>
                      <a:pt x="48" y="319"/>
                    </a:lnTo>
                    <a:lnTo>
                      <a:pt x="15" y="290"/>
                    </a:lnTo>
                    <a:lnTo>
                      <a:pt x="0" y="262"/>
                    </a:lnTo>
                    <a:lnTo>
                      <a:pt x="48" y="232"/>
                    </a:lnTo>
                    <a:lnTo>
                      <a:pt x="80" y="218"/>
                    </a:lnTo>
                    <a:lnTo>
                      <a:pt x="96" y="188"/>
                    </a:lnTo>
                    <a:lnTo>
                      <a:pt x="80" y="160"/>
                    </a:lnTo>
                    <a:lnTo>
                      <a:pt x="48" y="132"/>
                    </a:lnTo>
                    <a:lnTo>
                      <a:pt x="0" y="102"/>
                    </a:lnTo>
                    <a:lnTo>
                      <a:pt x="15" y="73"/>
                    </a:lnTo>
                    <a:lnTo>
                      <a:pt x="32" y="58"/>
                    </a:lnTo>
                    <a:lnTo>
                      <a:pt x="80" y="43"/>
                    </a:lnTo>
                    <a:lnTo>
                      <a:pt x="145" y="30"/>
                    </a:lnTo>
                    <a:lnTo>
                      <a:pt x="193" y="30"/>
                    </a:lnTo>
                    <a:lnTo>
                      <a:pt x="305" y="43"/>
                    </a:lnTo>
                    <a:lnTo>
                      <a:pt x="368" y="43"/>
                    </a:lnTo>
                    <a:lnTo>
                      <a:pt x="416" y="30"/>
                    </a:lnTo>
                    <a:lnTo>
                      <a:pt x="497" y="0"/>
                    </a:lnTo>
                    <a:lnTo>
                      <a:pt x="497" y="15"/>
                    </a:lnTo>
                    <a:lnTo>
                      <a:pt x="481" y="30"/>
                    </a:lnTo>
                    <a:lnTo>
                      <a:pt x="449" y="30"/>
                    </a:lnTo>
                    <a:lnTo>
                      <a:pt x="449" y="43"/>
                    </a:lnTo>
                    <a:lnTo>
                      <a:pt x="433" y="43"/>
                    </a:lnTo>
                    <a:lnTo>
                      <a:pt x="449" y="73"/>
                    </a:lnTo>
                    <a:lnTo>
                      <a:pt x="449" y="88"/>
                    </a:lnTo>
                    <a:lnTo>
                      <a:pt x="416" y="73"/>
                    </a:lnTo>
                    <a:lnTo>
                      <a:pt x="401" y="58"/>
                    </a:lnTo>
                    <a:lnTo>
                      <a:pt x="368" y="58"/>
                    </a:lnTo>
                    <a:lnTo>
                      <a:pt x="353" y="58"/>
                    </a:lnTo>
                    <a:lnTo>
                      <a:pt x="385" y="88"/>
                    </a:lnTo>
                    <a:lnTo>
                      <a:pt x="401" y="117"/>
                    </a:lnTo>
                    <a:lnTo>
                      <a:pt x="416" y="132"/>
                    </a:lnTo>
                    <a:lnTo>
                      <a:pt x="401" y="132"/>
                    </a:lnTo>
                    <a:lnTo>
                      <a:pt x="368" y="132"/>
                    </a:lnTo>
                    <a:lnTo>
                      <a:pt x="337" y="102"/>
                    </a:lnTo>
                    <a:lnTo>
                      <a:pt x="289" y="73"/>
                    </a:lnTo>
                    <a:lnTo>
                      <a:pt x="272" y="73"/>
                    </a:lnTo>
                    <a:lnTo>
                      <a:pt x="241" y="73"/>
                    </a:lnTo>
                    <a:lnTo>
                      <a:pt x="255" y="88"/>
                    </a:lnTo>
                    <a:lnTo>
                      <a:pt x="272" y="102"/>
                    </a:lnTo>
                    <a:lnTo>
                      <a:pt x="320" y="132"/>
                    </a:lnTo>
                    <a:lnTo>
                      <a:pt x="320" y="145"/>
                    </a:lnTo>
                    <a:lnTo>
                      <a:pt x="224" y="88"/>
                    </a:lnTo>
                    <a:lnTo>
                      <a:pt x="159" y="73"/>
                    </a:lnTo>
                    <a:lnTo>
                      <a:pt x="96" y="58"/>
                    </a:lnTo>
                    <a:lnTo>
                      <a:pt x="80" y="73"/>
                    </a:lnTo>
                    <a:lnTo>
                      <a:pt x="96" y="88"/>
                    </a:lnTo>
                    <a:lnTo>
                      <a:pt x="111" y="88"/>
                    </a:lnTo>
                    <a:lnTo>
                      <a:pt x="128" y="88"/>
                    </a:lnTo>
                    <a:lnTo>
                      <a:pt x="145" y="102"/>
                    </a:lnTo>
                    <a:lnTo>
                      <a:pt x="207" y="117"/>
                    </a:lnTo>
                    <a:lnTo>
                      <a:pt x="255" y="175"/>
                    </a:lnTo>
                    <a:lnTo>
                      <a:pt x="241" y="175"/>
                    </a:lnTo>
                    <a:lnTo>
                      <a:pt x="207" y="160"/>
                    </a:lnTo>
                    <a:lnTo>
                      <a:pt x="193" y="145"/>
                    </a:lnTo>
                    <a:lnTo>
                      <a:pt x="159" y="132"/>
                    </a:lnTo>
                    <a:lnTo>
                      <a:pt x="128" y="145"/>
                    </a:lnTo>
                    <a:lnTo>
                      <a:pt x="111" y="175"/>
                    </a:lnTo>
                    <a:lnTo>
                      <a:pt x="111" y="203"/>
                    </a:lnTo>
                    <a:lnTo>
                      <a:pt x="111" y="232"/>
                    </a:lnTo>
                    <a:lnTo>
                      <a:pt x="145" y="247"/>
                    </a:lnTo>
                    <a:lnTo>
                      <a:pt x="176" y="232"/>
                    </a:lnTo>
                    <a:lnTo>
                      <a:pt x="224" y="203"/>
                    </a:lnTo>
                    <a:lnTo>
                      <a:pt x="241" y="203"/>
                    </a:lnTo>
                    <a:lnTo>
                      <a:pt x="272" y="203"/>
                    </a:lnTo>
                    <a:lnTo>
                      <a:pt x="241" y="232"/>
                    </a:lnTo>
                    <a:lnTo>
                      <a:pt x="193" y="262"/>
                    </a:lnTo>
                    <a:lnTo>
                      <a:pt x="96" y="275"/>
                    </a:lnTo>
                    <a:lnTo>
                      <a:pt x="80" y="290"/>
                    </a:lnTo>
                    <a:lnTo>
                      <a:pt x="80" y="305"/>
                    </a:lnTo>
                    <a:lnTo>
                      <a:pt x="111" y="305"/>
                    </a:lnTo>
                    <a:lnTo>
                      <a:pt x="159" y="305"/>
                    </a:lnTo>
                    <a:lnTo>
                      <a:pt x="224" y="275"/>
                    </a:lnTo>
                    <a:lnTo>
                      <a:pt x="272" y="247"/>
                    </a:lnTo>
                    <a:lnTo>
                      <a:pt x="337" y="203"/>
                    </a:lnTo>
                    <a:lnTo>
                      <a:pt x="353" y="218"/>
                    </a:lnTo>
                    <a:lnTo>
                      <a:pt x="337" y="232"/>
                    </a:lnTo>
                    <a:lnTo>
                      <a:pt x="320" y="247"/>
                    </a:lnTo>
                    <a:lnTo>
                      <a:pt x="289" y="262"/>
                    </a:lnTo>
                    <a:lnTo>
                      <a:pt x="272" y="275"/>
                    </a:lnTo>
                    <a:lnTo>
                      <a:pt x="272" y="290"/>
                    </a:lnTo>
                    <a:lnTo>
                      <a:pt x="289" y="290"/>
                    </a:lnTo>
                    <a:lnTo>
                      <a:pt x="353" y="262"/>
                    </a:lnTo>
                    <a:lnTo>
                      <a:pt x="401" y="218"/>
                    </a:lnTo>
                    <a:lnTo>
                      <a:pt x="416" y="218"/>
                    </a:lnTo>
                    <a:lnTo>
                      <a:pt x="433" y="232"/>
                    </a:lnTo>
                    <a:lnTo>
                      <a:pt x="416" y="247"/>
                    </a:lnTo>
                    <a:lnTo>
                      <a:pt x="401" y="262"/>
                    </a:lnTo>
                    <a:lnTo>
                      <a:pt x="368" y="275"/>
                    </a:lnTo>
                    <a:lnTo>
                      <a:pt x="385" y="305"/>
                    </a:lnTo>
                    <a:lnTo>
                      <a:pt x="416" y="290"/>
                    </a:lnTo>
                    <a:lnTo>
                      <a:pt x="449" y="275"/>
                    </a:lnTo>
                    <a:lnTo>
                      <a:pt x="481" y="275"/>
                    </a:lnTo>
                    <a:lnTo>
                      <a:pt x="433" y="319"/>
                    </a:lnTo>
                    <a:lnTo>
                      <a:pt x="449" y="334"/>
                    </a:lnTo>
                    <a:lnTo>
                      <a:pt x="481" y="334"/>
                    </a:lnTo>
                    <a:lnTo>
                      <a:pt x="497" y="349"/>
                    </a:lnTo>
                    <a:lnTo>
                      <a:pt x="512" y="362"/>
                    </a:lnTo>
                    <a:lnTo>
                      <a:pt x="497" y="377"/>
                    </a:lnTo>
                    <a:lnTo>
                      <a:pt x="464" y="349"/>
                    </a:lnTo>
                    <a:lnTo>
                      <a:pt x="416" y="319"/>
                    </a:lnTo>
                    <a:lnTo>
                      <a:pt x="368" y="319"/>
                    </a:lnTo>
                    <a:lnTo>
                      <a:pt x="320" y="305"/>
                    </a:lnTo>
                    <a:lnTo>
                      <a:pt x="224" y="319"/>
                    </a:lnTo>
                    <a:lnTo>
                      <a:pt x="128" y="31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327">
                <a:extLst>
                  <a:ext uri="{FF2B5EF4-FFF2-40B4-BE49-F238E27FC236}">
                    <a16:creationId xmlns:a16="http://schemas.microsoft.com/office/drawing/2014/main" id="{011AA6CC-9292-412C-A431-8EAE8487B68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11" y="654"/>
                <a:ext cx="9" cy="18"/>
              </a:xfrm>
              <a:custGeom>
                <a:avLst/>
                <a:gdLst>
                  <a:gd name="T0" fmla="*/ 0 w 64"/>
                  <a:gd name="T1" fmla="*/ 0 h 57"/>
                  <a:gd name="T2" fmla="*/ 0 w 64"/>
                  <a:gd name="T3" fmla="*/ 0 h 57"/>
                  <a:gd name="T4" fmla="*/ 0 w 64"/>
                  <a:gd name="T5" fmla="*/ 0 h 57"/>
                  <a:gd name="T6" fmla="*/ 0 w 64"/>
                  <a:gd name="T7" fmla="*/ 0 h 57"/>
                  <a:gd name="T8" fmla="*/ 0 w 64"/>
                  <a:gd name="T9" fmla="*/ 0 h 57"/>
                  <a:gd name="T10" fmla="*/ 0 w 64"/>
                  <a:gd name="T11" fmla="*/ 0 h 57"/>
                  <a:gd name="T12" fmla="*/ 0 w 64"/>
                  <a:gd name="T13" fmla="*/ 0 h 57"/>
                  <a:gd name="T14" fmla="*/ 0 w 64"/>
                  <a:gd name="T15" fmla="*/ 0 h 57"/>
                  <a:gd name="T16" fmla="*/ 0 w 64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57">
                    <a:moveTo>
                      <a:pt x="0" y="29"/>
                    </a:moveTo>
                    <a:lnTo>
                      <a:pt x="16" y="14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64" y="29"/>
                    </a:lnTo>
                    <a:lnTo>
                      <a:pt x="64" y="44"/>
                    </a:lnTo>
                    <a:lnTo>
                      <a:pt x="48" y="57"/>
                    </a:lnTo>
                    <a:lnTo>
                      <a:pt x="16" y="44"/>
                    </a:lnTo>
                    <a:lnTo>
                      <a:pt x="0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328">
                <a:extLst>
                  <a:ext uri="{FF2B5EF4-FFF2-40B4-BE49-F238E27FC236}">
                    <a16:creationId xmlns:a16="http://schemas.microsoft.com/office/drawing/2014/main" id="{40750016-4E9D-4A89-9ECA-8477096340C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68" y="408"/>
                <a:ext cx="481" cy="13"/>
              </a:xfrm>
              <a:custGeom>
                <a:avLst/>
                <a:gdLst>
                  <a:gd name="T0" fmla="*/ 0 w 3142"/>
                  <a:gd name="T1" fmla="*/ 0 h 44"/>
                  <a:gd name="T2" fmla="*/ 0 w 3142"/>
                  <a:gd name="T3" fmla="*/ 0 h 44"/>
                  <a:gd name="T4" fmla="*/ 0 w 3142"/>
                  <a:gd name="T5" fmla="*/ 0 h 44"/>
                  <a:gd name="T6" fmla="*/ 0 w 3142"/>
                  <a:gd name="T7" fmla="*/ 0 h 44"/>
                  <a:gd name="T8" fmla="*/ 0 w 3142"/>
                  <a:gd name="T9" fmla="*/ 0 h 44"/>
                  <a:gd name="T10" fmla="*/ 0 w 3142"/>
                  <a:gd name="T11" fmla="*/ 0 h 44"/>
                  <a:gd name="T12" fmla="*/ 0 w 3142"/>
                  <a:gd name="T13" fmla="*/ 0 h 44"/>
                  <a:gd name="T14" fmla="*/ 0 w 3142"/>
                  <a:gd name="T15" fmla="*/ 0 h 44"/>
                  <a:gd name="T16" fmla="*/ 0 w 3142"/>
                  <a:gd name="T17" fmla="*/ 0 h 44"/>
                  <a:gd name="T18" fmla="*/ 0 w 3142"/>
                  <a:gd name="T19" fmla="*/ 0 h 44"/>
                  <a:gd name="T20" fmla="*/ 0 w 3142"/>
                  <a:gd name="T21" fmla="*/ 0 h 44"/>
                  <a:gd name="T22" fmla="*/ 0 w 3142"/>
                  <a:gd name="T23" fmla="*/ 0 h 44"/>
                  <a:gd name="T24" fmla="*/ 0 w 3142"/>
                  <a:gd name="T25" fmla="*/ 0 h 44"/>
                  <a:gd name="T26" fmla="*/ 0 w 3142"/>
                  <a:gd name="T27" fmla="*/ 0 h 44"/>
                  <a:gd name="T28" fmla="*/ 0 w 3142"/>
                  <a:gd name="T29" fmla="*/ 0 h 44"/>
                  <a:gd name="T30" fmla="*/ 0 w 3142"/>
                  <a:gd name="T31" fmla="*/ 0 h 44"/>
                  <a:gd name="T32" fmla="*/ 0 w 3142"/>
                  <a:gd name="T33" fmla="*/ 0 h 44"/>
                  <a:gd name="T34" fmla="*/ 0 w 3142"/>
                  <a:gd name="T35" fmla="*/ 0 h 44"/>
                  <a:gd name="T36" fmla="*/ 0 w 3142"/>
                  <a:gd name="T37" fmla="*/ 0 h 44"/>
                  <a:gd name="T38" fmla="*/ 0 w 3142"/>
                  <a:gd name="T39" fmla="*/ 0 h 44"/>
                  <a:gd name="T40" fmla="*/ 0 w 3142"/>
                  <a:gd name="T41" fmla="*/ 0 h 44"/>
                  <a:gd name="T42" fmla="*/ 0 w 3142"/>
                  <a:gd name="T43" fmla="*/ 0 h 44"/>
                  <a:gd name="T44" fmla="*/ 0 w 3142"/>
                  <a:gd name="T45" fmla="*/ 0 h 44"/>
                  <a:gd name="T46" fmla="*/ 0 w 3142"/>
                  <a:gd name="T47" fmla="*/ 0 h 44"/>
                  <a:gd name="T48" fmla="*/ 0 w 3142"/>
                  <a:gd name="T49" fmla="*/ 0 h 44"/>
                  <a:gd name="T50" fmla="*/ 0 w 3142"/>
                  <a:gd name="T51" fmla="*/ 0 h 44"/>
                  <a:gd name="T52" fmla="*/ 0 w 3142"/>
                  <a:gd name="T53" fmla="*/ 0 h 44"/>
                  <a:gd name="T54" fmla="*/ 0 w 3142"/>
                  <a:gd name="T55" fmla="*/ 0 h 44"/>
                  <a:gd name="T56" fmla="*/ 0 w 3142"/>
                  <a:gd name="T57" fmla="*/ 0 h 44"/>
                  <a:gd name="T58" fmla="*/ 0 w 3142"/>
                  <a:gd name="T59" fmla="*/ 0 h 44"/>
                  <a:gd name="T60" fmla="*/ 0 w 3142"/>
                  <a:gd name="T61" fmla="*/ 0 h 4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142" h="44">
                    <a:moveTo>
                      <a:pt x="48" y="29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61" y="0"/>
                    </a:lnTo>
                    <a:lnTo>
                      <a:pt x="226" y="0"/>
                    </a:lnTo>
                    <a:lnTo>
                      <a:pt x="305" y="0"/>
                    </a:lnTo>
                    <a:lnTo>
                      <a:pt x="401" y="0"/>
                    </a:lnTo>
                    <a:lnTo>
                      <a:pt x="514" y="0"/>
                    </a:lnTo>
                    <a:lnTo>
                      <a:pt x="626" y="0"/>
                    </a:lnTo>
                    <a:lnTo>
                      <a:pt x="754" y="0"/>
                    </a:lnTo>
                    <a:lnTo>
                      <a:pt x="1011" y="0"/>
                    </a:lnTo>
                    <a:lnTo>
                      <a:pt x="1284" y="0"/>
                    </a:lnTo>
                    <a:lnTo>
                      <a:pt x="1587" y="0"/>
                    </a:lnTo>
                    <a:lnTo>
                      <a:pt x="1877" y="0"/>
                    </a:lnTo>
                    <a:lnTo>
                      <a:pt x="2149" y="0"/>
                    </a:lnTo>
                    <a:lnTo>
                      <a:pt x="2422" y="0"/>
                    </a:lnTo>
                    <a:lnTo>
                      <a:pt x="2533" y="0"/>
                    </a:lnTo>
                    <a:lnTo>
                      <a:pt x="2662" y="0"/>
                    </a:lnTo>
                    <a:lnTo>
                      <a:pt x="2758" y="0"/>
                    </a:lnTo>
                    <a:lnTo>
                      <a:pt x="2854" y="0"/>
                    </a:lnTo>
                    <a:lnTo>
                      <a:pt x="2934" y="0"/>
                    </a:lnTo>
                    <a:lnTo>
                      <a:pt x="3015" y="0"/>
                    </a:lnTo>
                    <a:lnTo>
                      <a:pt x="3063" y="0"/>
                    </a:lnTo>
                    <a:lnTo>
                      <a:pt x="3111" y="0"/>
                    </a:lnTo>
                    <a:lnTo>
                      <a:pt x="3142" y="0"/>
                    </a:lnTo>
                    <a:lnTo>
                      <a:pt x="3142" y="29"/>
                    </a:lnTo>
                    <a:lnTo>
                      <a:pt x="3126" y="44"/>
                    </a:lnTo>
                    <a:lnTo>
                      <a:pt x="48" y="2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Freeform 329">
                <a:extLst>
                  <a:ext uri="{FF2B5EF4-FFF2-40B4-BE49-F238E27FC236}">
                    <a16:creationId xmlns:a16="http://schemas.microsoft.com/office/drawing/2014/main" id="{FA6E05C3-695B-403A-8EA1-58F06029A2F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38" y="58"/>
                <a:ext cx="54" cy="100"/>
              </a:xfrm>
              <a:custGeom>
                <a:avLst/>
                <a:gdLst>
                  <a:gd name="T0" fmla="*/ 0 w 353"/>
                  <a:gd name="T1" fmla="*/ 0 h 319"/>
                  <a:gd name="T2" fmla="*/ 0 w 353"/>
                  <a:gd name="T3" fmla="*/ 0 h 319"/>
                  <a:gd name="T4" fmla="*/ 0 w 353"/>
                  <a:gd name="T5" fmla="*/ 0 h 319"/>
                  <a:gd name="T6" fmla="*/ 0 w 353"/>
                  <a:gd name="T7" fmla="*/ 0 h 319"/>
                  <a:gd name="T8" fmla="*/ 0 w 353"/>
                  <a:gd name="T9" fmla="*/ 0 h 319"/>
                  <a:gd name="T10" fmla="*/ 0 w 353"/>
                  <a:gd name="T11" fmla="*/ 0 h 319"/>
                  <a:gd name="T12" fmla="*/ 0 w 353"/>
                  <a:gd name="T13" fmla="*/ 0 h 319"/>
                  <a:gd name="T14" fmla="*/ 0 w 353"/>
                  <a:gd name="T15" fmla="*/ 0 h 319"/>
                  <a:gd name="T16" fmla="*/ 0 w 353"/>
                  <a:gd name="T17" fmla="*/ 0 h 319"/>
                  <a:gd name="T18" fmla="*/ 0 w 353"/>
                  <a:gd name="T19" fmla="*/ 0 h 319"/>
                  <a:gd name="T20" fmla="*/ 0 w 353"/>
                  <a:gd name="T21" fmla="*/ 0 h 319"/>
                  <a:gd name="T22" fmla="*/ 0 w 353"/>
                  <a:gd name="T23" fmla="*/ 0 h 319"/>
                  <a:gd name="T24" fmla="*/ 0 w 353"/>
                  <a:gd name="T25" fmla="*/ 0 h 319"/>
                  <a:gd name="T26" fmla="*/ 0 w 353"/>
                  <a:gd name="T27" fmla="*/ 0 h 319"/>
                  <a:gd name="T28" fmla="*/ 0 w 353"/>
                  <a:gd name="T29" fmla="*/ 0 h 319"/>
                  <a:gd name="T30" fmla="*/ 0 w 353"/>
                  <a:gd name="T31" fmla="*/ 0 h 319"/>
                  <a:gd name="T32" fmla="*/ 0 w 353"/>
                  <a:gd name="T33" fmla="*/ 0 h 319"/>
                  <a:gd name="T34" fmla="*/ 0 w 353"/>
                  <a:gd name="T35" fmla="*/ 0 h 319"/>
                  <a:gd name="T36" fmla="*/ 0 w 353"/>
                  <a:gd name="T37" fmla="*/ 0 h 319"/>
                  <a:gd name="T38" fmla="*/ 0 w 353"/>
                  <a:gd name="T39" fmla="*/ 0 h 319"/>
                  <a:gd name="T40" fmla="*/ 0 w 353"/>
                  <a:gd name="T41" fmla="*/ 0 h 319"/>
                  <a:gd name="T42" fmla="*/ 0 w 353"/>
                  <a:gd name="T43" fmla="*/ 0 h 319"/>
                  <a:gd name="T44" fmla="*/ 0 w 353"/>
                  <a:gd name="T45" fmla="*/ 0 h 319"/>
                  <a:gd name="T46" fmla="*/ 0 w 353"/>
                  <a:gd name="T47" fmla="*/ 0 h 319"/>
                  <a:gd name="T48" fmla="*/ 0 w 353"/>
                  <a:gd name="T49" fmla="*/ 0 h 319"/>
                  <a:gd name="T50" fmla="*/ 0 w 353"/>
                  <a:gd name="T51" fmla="*/ 0 h 319"/>
                  <a:gd name="T52" fmla="*/ 0 w 353"/>
                  <a:gd name="T53" fmla="*/ 0 h 319"/>
                  <a:gd name="T54" fmla="*/ 0 w 353"/>
                  <a:gd name="T55" fmla="*/ 0 h 319"/>
                  <a:gd name="T56" fmla="*/ 0 w 353"/>
                  <a:gd name="T57" fmla="*/ 0 h 319"/>
                  <a:gd name="T58" fmla="*/ 0 w 353"/>
                  <a:gd name="T59" fmla="*/ 0 h 319"/>
                  <a:gd name="T60" fmla="*/ 0 w 353"/>
                  <a:gd name="T61" fmla="*/ 0 h 319"/>
                  <a:gd name="T62" fmla="*/ 0 w 353"/>
                  <a:gd name="T63" fmla="*/ 0 h 319"/>
                  <a:gd name="T64" fmla="*/ 0 w 353"/>
                  <a:gd name="T65" fmla="*/ 0 h 319"/>
                  <a:gd name="T66" fmla="*/ 0 w 353"/>
                  <a:gd name="T67" fmla="*/ 0 h 319"/>
                  <a:gd name="T68" fmla="*/ 0 w 353"/>
                  <a:gd name="T69" fmla="*/ 0 h 319"/>
                  <a:gd name="T70" fmla="*/ 0 w 353"/>
                  <a:gd name="T71" fmla="*/ 0 h 319"/>
                  <a:gd name="T72" fmla="*/ 0 w 353"/>
                  <a:gd name="T73" fmla="*/ 0 h 319"/>
                  <a:gd name="T74" fmla="*/ 0 w 353"/>
                  <a:gd name="T75" fmla="*/ 0 h 319"/>
                  <a:gd name="T76" fmla="*/ 0 w 353"/>
                  <a:gd name="T77" fmla="*/ 0 h 3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3" h="319">
                    <a:moveTo>
                      <a:pt x="288" y="275"/>
                    </a:moveTo>
                    <a:lnTo>
                      <a:pt x="272" y="275"/>
                    </a:lnTo>
                    <a:lnTo>
                      <a:pt x="288" y="290"/>
                    </a:lnTo>
                    <a:lnTo>
                      <a:pt x="288" y="304"/>
                    </a:lnTo>
                    <a:lnTo>
                      <a:pt x="272" y="275"/>
                    </a:lnTo>
                    <a:lnTo>
                      <a:pt x="240" y="247"/>
                    </a:lnTo>
                    <a:lnTo>
                      <a:pt x="224" y="247"/>
                    </a:lnTo>
                    <a:lnTo>
                      <a:pt x="224" y="260"/>
                    </a:lnTo>
                    <a:lnTo>
                      <a:pt x="209" y="232"/>
                    </a:lnTo>
                    <a:lnTo>
                      <a:pt x="209" y="217"/>
                    </a:lnTo>
                    <a:lnTo>
                      <a:pt x="192" y="217"/>
                    </a:lnTo>
                    <a:lnTo>
                      <a:pt x="176" y="217"/>
                    </a:lnTo>
                    <a:lnTo>
                      <a:pt x="144" y="188"/>
                    </a:lnTo>
                    <a:lnTo>
                      <a:pt x="128" y="203"/>
                    </a:lnTo>
                    <a:lnTo>
                      <a:pt x="128" y="217"/>
                    </a:lnTo>
                    <a:lnTo>
                      <a:pt x="128" y="188"/>
                    </a:lnTo>
                    <a:lnTo>
                      <a:pt x="113" y="160"/>
                    </a:lnTo>
                    <a:lnTo>
                      <a:pt x="96" y="145"/>
                    </a:lnTo>
                    <a:lnTo>
                      <a:pt x="80" y="145"/>
                    </a:lnTo>
                    <a:lnTo>
                      <a:pt x="65" y="130"/>
                    </a:lnTo>
                    <a:lnTo>
                      <a:pt x="48" y="117"/>
                    </a:lnTo>
                    <a:lnTo>
                      <a:pt x="32" y="130"/>
                    </a:lnTo>
                    <a:lnTo>
                      <a:pt x="32" y="145"/>
                    </a:lnTo>
                    <a:lnTo>
                      <a:pt x="48" y="173"/>
                    </a:lnTo>
                    <a:lnTo>
                      <a:pt x="48" y="188"/>
                    </a:lnTo>
                    <a:lnTo>
                      <a:pt x="48" y="203"/>
                    </a:lnTo>
                    <a:lnTo>
                      <a:pt x="32" y="173"/>
                    </a:lnTo>
                    <a:lnTo>
                      <a:pt x="0" y="145"/>
                    </a:lnTo>
                    <a:lnTo>
                      <a:pt x="0" y="87"/>
                    </a:lnTo>
                    <a:lnTo>
                      <a:pt x="0" y="73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0"/>
                    </a:lnTo>
                    <a:lnTo>
                      <a:pt x="176" y="0"/>
                    </a:lnTo>
                    <a:lnTo>
                      <a:pt x="240" y="43"/>
                    </a:lnTo>
                    <a:lnTo>
                      <a:pt x="224" y="58"/>
                    </a:lnTo>
                    <a:lnTo>
                      <a:pt x="192" y="58"/>
                    </a:lnTo>
                    <a:lnTo>
                      <a:pt x="161" y="58"/>
                    </a:lnTo>
                    <a:lnTo>
                      <a:pt x="161" y="73"/>
                    </a:lnTo>
                    <a:lnTo>
                      <a:pt x="176" y="73"/>
                    </a:lnTo>
                    <a:lnTo>
                      <a:pt x="272" y="73"/>
                    </a:lnTo>
                    <a:lnTo>
                      <a:pt x="288" y="87"/>
                    </a:lnTo>
                    <a:lnTo>
                      <a:pt x="272" y="102"/>
                    </a:lnTo>
                    <a:lnTo>
                      <a:pt x="257" y="102"/>
                    </a:lnTo>
                    <a:lnTo>
                      <a:pt x="240" y="102"/>
                    </a:lnTo>
                    <a:lnTo>
                      <a:pt x="224" y="102"/>
                    </a:lnTo>
                    <a:lnTo>
                      <a:pt x="209" y="102"/>
                    </a:lnTo>
                    <a:lnTo>
                      <a:pt x="209" y="117"/>
                    </a:lnTo>
                    <a:lnTo>
                      <a:pt x="224" y="130"/>
                    </a:lnTo>
                    <a:lnTo>
                      <a:pt x="240" y="145"/>
                    </a:lnTo>
                    <a:lnTo>
                      <a:pt x="257" y="160"/>
                    </a:lnTo>
                    <a:lnTo>
                      <a:pt x="320" y="173"/>
                    </a:lnTo>
                    <a:lnTo>
                      <a:pt x="353" y="173"/>
                    </a:lnTo>
                    <a:lnTo>
                      <a:pt x="320" y="173"/>
                    </a:lnTo>
                    <a:lnTo>
                      <a:pt x="288" y="173"/>
                    </a:lnTo>
                    <a:lnTo>
                      <a:pt x="257" y="160"/>
                    </a:lnTo>
                    <a:lnTo>
                      <a:pt x="257" y="173"/>
                    </a:lnTo>
                    <a:lnTo>
                      <a:pt x="240" y="188"/>
                    </a:lnTo>
                    <a:lnTo>
                      <a:pt x="257" y="188"/>
                    </a:lnTo>
                    <a:lnTo>
                      <a:pt x="288" y="203"/>
                    </a:lnTo>
                    <a:lnTo>
                      <a:pt x="353" y="217"/>
                    </a:lnTo>
                    <a:lnTo>
                      <a:pt x="336" y="217"/>
                    </a:lnTo>
                    <a:lnTo>
                      <a:pt x="288" y="203"/>
                    </a:lnTo>
                    <a:lnTo>
                      <a:pt x="272" y="217"/>
                    </a:lnTo>
                    <a:lnTo>
                      <a:pt x="257" y="217"/>
                    </a:lnTo>
                    <a:lnTo>
                      <a:pt x="272" y="232"/>
                    </a:lnTo>
                    <a:lnTo>
                      <a:pt x="288" y="232"/>
                    </a:lnTo>
                    <a:lnTo>
                      <a:pt x="336" y="247"/>
                    </a:lnTo>
                    <a:lnTo>
                      <a:pt x="353" y="247"/>
                    </a:lnTo>
                    <a:lnTo>
                      <a:pt x="353" y="260"/>
                    </a:lnTo>
                    <a:lnTo>
                      <a:pt x="336" y="275"/>
                    </a:lnTo>
                    <a:lnTo>
                      <a:pt x="353" y="290"/>
                    </a:lnTo>
                    <a:lnTo>
                      <a:pt x="353" y="304"/>
                    </a:lnTo>
                    <a:lnTo>
                      <a:pt x="353" y="319"/>
                    </a:lnTo>
                    <a:lnTo>
                      <a:pt x="336" y="304"/>
                    </a:lnTo>
                    <a:lnTo>
                      <a:pt x="320" y="275"/>
                    </a:lnTo>
                    <a:lnTo>
                      <a:pt x="305" y="275"/>
                    </a:lnTo>
                    <a:lnTo>
                      <a:pt x="288" y="27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Freeform 330">
                <a:extLst>
                  <a:ext uri="{FF2B5EF4-FFF2-40B4-BE49-F238E27FC236}">
                    <a16:creationId xmlns:a16="http://schemas.microsoft.com/office/drawing/2014/main" id="{199A5D0D-F981-4081-B57D-CA88217A94A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99" y="128"/>
                <a:ext cx="10" cy="23"/>
              </a:xfrm>
              <a:custGeom>
                <a:avLst/>
                <a:gdLst>
                  <a:gd name="T0" fmla="*/ 0 w 64"/>
                  <a:gd name="T1" fmla="*/ 0 h 72"/>
                  <a:gd name="T2" fmla="*/ 0 w 64"/>
                  <a:gd name="T3" fmla="*/ 0 h 72"/>
                  <a:gd name="T4" fmla="*/ 0 w 64"/>
                  <a:gd name="T5" fmla="*/ 0 h 72"/>
                  <a:gd name="T6" fmla="*/ 0 w 64"/>
                  <a:gd name="T7" fmla="*/ 0 h 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0" y="0"/>
                    </a:moveTo>
                    <a:lnTo>
                      <a:pt x="64" y="72"/>
                    </a:lnTo>
                    <a:lnTo>
                      <a:pt x="31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Freeform 331">
                <a:extLst>
                  <a:ext uri="{FF2B5EF4-FFF2-40B4-BE49-F238E27FC236}">
                    <a16:creationId xmlns:a16="http://schemas.microsoft.com/office/drawing/2014/main" id="{5AF65F1B-F874-4F09-BE2D-03978C9958F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07" y="145"/>
                <a:ext cx="3" cy="4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4">
                    <a:moveTo>
                      <a:pt x="0" y="0"/>
                    </a:moveTo>
                    <a:lnTo>
                      <a:pt x="17" y="1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Freeform 332">
                <a:extLst>
                  <a:ext uri="{FF2B5EF4-FFF2-40B4-BE49-F238E27FC236}">
                    <a16:creationId xmlns:a16="http://schemas.microsoft.com/office/drawing/2014/main" id="{C78F110D-F0BF-4920-8901-EEDDD66E801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5" y="737"/>
                <a:ext cx="10" cy="82"/>
              </a:xfrm>
              <a:custGeom>
                <a:avLst/>
                <a:gdLst>
                  <a:gd name="T0" fmla="*/ 0 w 65"/>
                  <a:gd name="T1" fmla="*/ 0 h 261"/>
                  <a:gd name="T2" fmla="*/ 0 w 65"/>
                  <a:gd name="T3" fmla="*/ 0 h 261"/>
                  <a:gd name="T4" fmla="*/ 0 w 65"/>
                  <a:gd name="T5" fmla="*/ 0 h 261"/>
                  <a:gd name="T6" fmla="*/ 0 w 65"/>
                  <a:gd name="T7" fmla="*/ 0 h 261"/>
                  <a:gd name="T8" fmla="*/ 0 w 65"/>
                  <a:gd name="T9" fmla="*/ 0 h 261"/>
                  <a:gd name="T10" fmla="*/ 0 w 65"/>
                  <a:gd name="T11" fmla="*/ 0 h 261"/>
                  <a:gd name="T12" fmla="*/ 0 w 65"/>
                  <a:gd name="T13" fmla="*/ 0 h 261"/>
                  <a:gd name="T14" fmla="*/ 0 w 65"/>
                  <a:gd name="T15" fmla="*/ 0 h 261"/>
                  <a:gd name="T16" fmla="*/ 0 w 65"/>
                  <a:gd name="T17" fmla="*/ 0 h 261"/>
                  <a:gd name="T18" fmla="*/ 0 w 65"/>
                  <a:gd name="T19" fmla="*/ 0 h 261"/>
                  <a:gd name="T20" fmla="*/ 0 w 65"/>
                  <a:gd name="T21" fmla="*/ 0 h 261"/>
                  <a:gd name="T22" fmla="*/ 0 w 65"/>
                  <a:gd name="T23" fmla="*/ 0 h 261"/>
                  <a:gd name="T24" fmla="*/ 0 w 65"/>
                  <a:gd name="T25" fmla="*/ 0 h 2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261">
                    <a:moveTo>
                      <a:pt x="17" y="232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48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65" y="130"/>
                    </a:lnTo>
                    <a:lnTo>
                      <a:pt x="65" y="247"/>
                    </a:lnTo>
                    <a:lnTo>
                      <a:pt x="48" y="261"/>
                    </a:lnTo>
                    <a:lnTo>
                      <a:pt x="33" y="261"/>
                    </a:lnTo>
                    <a:lnTo>
                      <a:pt x="17" y="247"/>
                    </a:lnTo>
                    <a:lnTo>
                      <a:pt x="17" y="23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Freeform 333">
                <a:extLst>
                  <a:ext uri="{FF2B5EF4-FFF2-40B4-BE49-F238E27FC236}">
                    <a16:creationId xmlns:a16="http://schemas.microsoft.com/office/drawing/2014/main" id="{E750E7CA-0DC5-4B20-A8CE-C0EBB99639D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1" y="116"/>
                <a:ext cx="17" cy="82"/>
              </a:xfrm>
              <a:custGeom>
                <a:avLst/>
                <a:gdLst>
                  <a:gd name="T0" fmla="*/ 0 w 111"/>
                  <a:gd name="T1" fmla="*/ 0 h 261"/>
                  <a:gd name="T2" fmla="*/ 0 w 111"/>
                  <a:gd name="T3" fmla="*/ 0 h 261"/>
                  <a:gd name="T4" fmla="*/ 0 w 111"/>
                  <a:gd name="T5" fmla="*/ 0 h 261"/>
                  <a:gd name="T6" fmla="*/ 0 w 111"/>
                  <a:gd name="T7" fmla="*/ 0 h 261"/>
                  <a:gd name="T8" fmla="*/ 0 w 111"/>
                  <a:gd name="T9" fmla="*/ 0 h 261"/>
                  <a:gd name="T10" fmla="*/ 0 w 111"/>
                  <a:gd name="T11" fmla="*/ 0 h 261"/>
                  <a:gd name="T12" fmla="*/ 0 w 111"/>
                  <a:gd name="T13" fmla="*/ 0 h 261"/>
                  <a:gd name="T14" fmla="*/ 0 w 111"/>
                  <a:gd name="T15" fmla="*/ 0 h 261"/>
                  <a:gd name="T16" fmla="*/ 0 w 111"/>
                  <a:gd name="T17" fmla="*/ 0 h 261"/>
                  <a:gd name="T18" fmla="*/ 0 w 111"/>
                  <a:gd name="T19" fmla="*/ 0 h 261"/>
                  <a:gd name="T20" fmla="*/ 0 w 111"/>
                  <a:gd name="T21" fmla="*/ 0 h 261"/>
                  <a:gd name="T22" fmla="*/ 0 w 111"/>
                  <a:gd name="T23" fmla="*/ 0 h 261"/>
                  <a:gd name="T24" fmla="*/ 0 w 111"/>
                  <a:gd name="T25" fmla="*/ 0 h 261"/>
                  <a:gd name="T26" fmla="*/ 0 w 111"/>
                  <a:gd name="T27" fmla="*/ 0 h 261"/>
                  <a:gd name="T28" fmla="*/ 0 w 111"/>
                  <a:gd name="T29" fmla="*/ 0 h 261"/>
                  <a:gd name="T30" fmla="*/ 0 w 111"/>
                  <a:gd name="T31" fmla="*/ 0 h 261"/>
                  <a:gd name="T32" fmla="*/ 0 w 111"/>
                  <a:gd name="T33" fmla="*/ 0 h 261"/>
                  <a:gd name="T34" fmla="*/ 0 w 111"/>
                  <a:gd name="T35" fmla="*/ 0 h 261"/>
                  <a:gd name="T36" fmla="*/ 0 w 111"/>
                  <a:gd name="T37" fmla="*/ 0 h 261"/>
                  <a:gd name="T38" fmla="*/ 0 w 111"/>
                  <a:gd name="T39" fmla="*/ 0 h 261"/>
                  <a:gd name="T40" fmla="*/ 0 w 111"/>
                  <a:gd name="T41" fmla="*/ 0 h 261"/>
                  <a:gd name="T42" fmla="*/ 0 w 111"/>
                  <a:gd name="T43" fmla="*/ 0 h 261"/>
                  <a:gd name="T44" fmla="*/ 0 w 111"/>
                  <a:gd name="T45" fmla="*/ 0 h 261"/>
                  <a:gd name="T46" fmla="*/ 0 w 111"/>
                  <a:gd name="T47" fmla="*/ 0 h 261"/>
                  <a:gd name="T48" fmla="*/ 0 w 111"/>
                  <a:gd name="T49" fmla="*/ 0 h 261"/>
                  <a:gd name="T50" fmla="*/ 0 w 111"/>
                  <a:gd name="T51" fmla="*/ 0 h 261"/>
                  <a:gd name="T52" fmla="*/ 0 w 111"/>
                  <a:gd name="T53" fmla="*/ 0 h 261"/>
                  <a:gd name="T54" fmla="*/ 0 w 111"/>
                  <a:gd name="T55" fmla="*/ 0 h 261"/>
                  <a:gd name="T56" fmla="*/ 0 w 111"/>
                  <a:gd name="T57" fmla="*/ 0 h 261"/>
                  <a:gd name="T58" fmla="*/ 0 w 111"/>
                  <a:gd name="T59" fmla="*/ 0 h 261"/>
                  <a:gd name="T60" fmla="*/ 0 w 111"/>
                  <a:gd name="T61" fmla="*/ 0 h 2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1" h="261">
                    <a:moveTo>
                      <a:pt x="0" y="247"/>
                    </a:moveTo>
                    <a:lnTo>
                      <a:pt x="0" y="217"/>
                    </a:lnTo>
                    <a:lnTo>
                      <a:pt x="15" y="189"/>
                    </a:lnTo>
                    <a:lnTo>
                      <a:pt x="0" y="117"/>
                    </a:lnTo>
                    <a:lnTo>
                      <a:pt x="0" y="59"/>
                    </a:lnTo>
                    <a:lnTo>
                      <a:pt x="15" y="15"/>
                    </a:lnTo>
                    <a:lnTo>
                      <a:pt x="32" y="0"/>
                    </a:lnTo>
                    <a:lnTo>
                      <a:pt x="63" y="0"/>
                    </a:lnTo>
                    <a:lnTo>
                      <a:pt x="80" y="0"/>
                    </a:lnTo>
                    <a:lnTo>
                      <a:pt x="80" y="30"/>
                    </a:lnTo>
                    <a:lnTo>
                      <a:pt x="80" y="74"/>
                    </a:lnTo>
                    <a:lnTo>
                      <a:pt x="96" y="102"/>
                    </a:lnTo>
                    <a:lnTo>
                      <a:pt x="111" y="145"/>
                    </a:lnTo>
                    <a:lnTo>
                      <a:pt x="96" y="130"/>
                    </a:lnTo>
                    <a:lnTo>
                      <a:pt x="80" y="117"/>
                    </a:lnTo>
                    <a:lnTo>
                      <a:pt x="63" y="117"/>
                    </a:lnTo>
                    <a:lnTo>
                      <a:pt x="63" y="145"/>
                    </a:lnTo>
                    <a:lnTo>
                      <a:pt x="63" y="174"/>
                    </a:lnTo>
                    <a:lnTo>
                      <a:pt x="96" y="217"/>
                    </a:lnTo>
                    <a:lnTo>
                      <a:pt x="63" y="174"/>
                    </a:lnTo>
                    <a:lnTo>
                      <a:pt x="63" y="160"/>
                    </a:lnTo>
                    <a:lnTo>
                      <a:pt x="32" y="145"/>
                    </a:lnTo>
                    <a:lnTo>
                      <a:pt x="32" y="160"/>
                    </a:lnTo>
                    <a:lnTo>
                      <a:pt x="32" y="174"/>
                    </a:lnTo>
                    <a:lnTo>
                      <a:pt x="32" y="204"/>
                    </a:lnTo>
                    <a:lnTo>
                      <a:pt x="15" y="204"/>
                    </a:lnTo>
                    <a:lnTo>
                      <a:pt x="15" y="232"/>
                    </a:lnTo>
                    <a:lnTo>
                      <a:pt x="15" y="247"/>
                    </a:lnTo>
                    <a:lnTo>
                      <a:pt x="15" y="261"/>
                    </a:lnTo>
                    <a:lnTo>
                      <a:pt x="0" y="261"/>
                    </a:lnTo>
                    <a:lnTo>
                      <a:pt x="0" y="24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Freeform 334">
                <a:extLst>
                  <a:ext uri="{FF2B5EF4-FFF2-40B4-BE49-F238E27FC236}">
                    <a16:creationId xmlns:a16="http://schemas.microsoft.com/office/drawing/2014/main" id="{EF31304C-5BD3-44D7-9CBE-DB90C49BA80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706" y="151"/>
                <a:ext cx="2" cy="9"/>
              </a:xfrm>
              <a:custGeom>
                <a:avLst/>
                <a:gdLst>
                  <a:gd name="T0" fmla="*/ 0 w 15"/>
                  <a:gd name="T1" fmla="*/ 0 h 29"/>
                  <a:gd name="T2" fmla="*/ 0 w 15"/>
                  <a:gd name="T3" fmla="*/ 0 h 29"/>
                  <a:gd name="T4" fmla="*/ 0 w 15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29">
                    <a:moveTo>
                      <a:pt x="0" y="0"/>
                    </a:moveTo>
                    <a:lnTo>
                      <a:pt x="15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Freeform 335">
                <a:extLst>
                  <a:ext uri="{FF2B5EF4-FFF2-40B4-BE49-F238E27FC236}">
                    <a16:creationId xmlns:a16="http://schemas.microsoft.com/office/drawing/2014/main" id="{00EC1121-2076-4000-A2EB-6771A84ABED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70" y="734"/>
                <a:ext cx="4" cy="60"/>
              </a:xfrm>
              <a:custGeom>
                <a:avLst/>
                <a:gdLst>
                  <a:gd name="T0" fmla="*/ 0 w 16"/>
                  <a:gd name="T1" fmla="*/ 0 h 188"/>
                  <a:gd name="T2" fmla="*/ 0 w 16"/>
                  <a:gd name="T3" fmla="*/ 0 h 188"/>
                  <a:gd name="T4" fmla="*/ 0 w 16"/>
                  <a:gd name="T5" fmla="*/ 0 h 188"/>
                  <a:gd name="T6" fmla="*/ 0 w 16"/>
                  <a:gd name="T7" fmla="*/ 0 h 188"/>
                  <a:gd name="T8" fmla="*/ 0 w 16"/>
                  <a:gd name="T9" fmla="*/ 0 h 188"/>
                  <a:gd name="T10" fmla="*/ 0 w 16"/>
                  <a:gd name="T11" fmla="*/ 0 h 188"/>
                  <a:gd name="T12" fmla="*/ 0 w 16"/>
                  <a:gd name="T13" fmla="*/ 0 h 1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88">
                    <a:moveTo>
                      <a:pt x="0" y="173"/>
                    </a:moveTo>
                    <a:lnTo>
                      <a:pt x="0" y="0"/>
                    </a:lnTo>
                    <a:lnTo>
                      <a:pt x="16" y="30"/>
                    </a:lnTo>
                    <a:lnTo>
                      <a:pt x="16" y="86"/>
                    </a:lnTo>
                    <a:lnTo>
                      <a:pt x="16" y="173"/>
                    </a:lnTo>
                    <a:lnTo>
                      <a:pt x="0" y="188"/>
                    </a:lnTo>
                    <a:lnTo>
                      <a:pt x="0" y="17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Freeform 336">
                <a:extLst>
                  <a:ext uri="{FF2B5EF4-FFF2-40B4-BE49-F238E27FC236}">
                    <a16:creationId xmlns:a16="http://schemas.microsoft.com/office/drawing/2014/main" id="{DE59E238-8A2F-4328-82E4-8DE55DAE62B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8" y="762"/>
                <a:ext cx="4" cy="55"/>
              </a:xfrm>
              <a:custGeom>
                <a:avLst/>
                <a:gdLst>
                  <a:gd name="T0" fmla="*/ 0 w 34"/>
                  <a:gd name="T1" fmla="*/ 0 h 173"/>
                  <a:gd name="T2" fmla="*/ 0 w 34"/>
                  <a:gd name="T3" fmla="*/ 0 h 173"/>
                  <a:gd name="T4" fmla="*/ 0 w 34"/>
                  <a:gd name="T5" fmla="*/ 0 h 173"/>
                  <a:gd name="T6" fmla="*/ 0 w 34"/>
                  <a:gd name="T7" fmla="*/ 0 h 173"/>
                  <a:gd name="T8" fmla="*/ 0 w 34"/>
                  <a:gd name="T9" fmla="*/ 0 h 173"/>
                  <a:gd name="T10" fmla="*/ 0 w 34"/>
                  <a:gd name="T11" fmla="*/ 0 h 173"/>
                  <a:gd name="T12" fmla="*/ 0 w 34"/>
                  <a:gd name="T13" fmla="*/ 0 h 1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73">
                    <a:moveTo>
                      <a:pt x="0" y="15"/>
                    </a:moveTo>
                    <a:lnTo>
                      <a:pt x="17" y="0"/>
                    </a:lnTo>
                    <a:lnTo>
                      <a:pt x="34" y="15"/>
                    </a:lnTo>
                    <a:lnTo>
                      <a:pt x="34" y="160"/>
                    </a:lnTo>
                    <a:lnTo>
                      <a:pt x="17" y="173"/>
                    </a:lnTo>
                    <a:lnTo>
                      <a:pt x="0" y="16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Freeform 337">
                <a:extLst>
                  <a:ext uri="{FF2B5EF4-FFF2-40B4-BE49-F238E27FC236}">
                    <a16:creationId xmlns:a16="http://schemas.microsoft.com/office/drawing/2014/main" id="{9C3DBDA8-B624-4A84-8D8F-63B82F2D12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56" y="629"/>
                <a:ext cx="27" cy="55"/>
              </a:xfrm>
              <a:custGeom>
                <a:avLst/>
                <a:gdLst>
                  <a:gd name="T0" fmla="*/ 0 w 177"/>
                  <a:gd name="T1" fmla="*/ 0 h 173"/>
                  <a:gd name="T2" fmla="*/ 0 w 177"/>
                  <a:gd name="T3" fmla="*/ 0 h 173"/>
                  <a:gd name="T4" fmla="*/ 0 w 177"/>
                  <a:gd name="T5" fmla="*/ 0 h 173"/>
                  <a:gd name="T6" fmla="*/ 0 w 177"/>
                  <a:gd name="T7" fmla="*/ 0 h 173"/>
                  <a:gd name="T8" fmla="*/ 0 w 177"/>
                  <a:gd name="T9" fmla="*/ 0 h 173"/>
                  <a:gd name="T10" fmla="*/ 0 w 177"/>
                  <a:gd name="T11" fmla="*/ 0 h 173"/>
                  <a:gd name="T12" fmla="*/ 0 w 177"/>
                  <a:gd name="T13" fmla="*/ 0 h 173"/>
                  <a:gd name="T14" fmla="*/ 0 w 177"/>
                  <a:gd name="T15" fmla="*/ 0 h 173"/>
                  <a:gd name="T16" fmla="*/ 0 w 177"/>
                  <a:gd name="T17" fmla="*/ 0 h 173"/>
                  <a:gd name="T18" fmla="*/ 0 w 177"/>
                  <a:gd name="T19" fmla="*/ 0 h 173"/>
                  <a:gd name="T20" fmla="*/ 0 w 177"/>
                  <a:gd name="T21" fmla="*/ 0 h 173"/>
                  <a:gd name="T22" fmla="*/ 0 w 177"/>
                  <a:gd name="T23" fmla="*/ 0 h 173"/>
                  <a:gd name="T24" fmla="*/ 0 w 177"/>
                  <a:gd name="T25" fmla="*/ 0 h 173"/>
                  <a:gd name="T26" fmla="*/ 0 w 177"/>
                  <a:gd name="T27" fmla="*/ 0 h 1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7" h="173">
                    <a:moveTo>
                      <a:pt x="0" y="160"/>
                    </a:moveTo>
                    <a:lnTo>
                      <a:pt x="144" y="73"/>
                    </a:lnTo>
                    <a:lnTo>
                      <a:pt x="129" y="58"/>
                    </a:lnTo>
                    <a:lnTo>
                      <a:pt x="81" y="30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48" y="15"/>
                    </a:lnTo>
                    <a:lnTo>
                      <a:pt x="81" y="30"/>
                    </a:lnTo>
                    <a:lnTo>
                      <a:pt x="144" y="58"/>
                    </a:lnTo>
                    <a:lnTo>
                      <a:pt x="177" y="73"/>
                    </a:lnTo>
                    <a:lnTo>
                      <a:pt x="144" y="116"/>
                    </a:lnTo>
                    <a:lnTo>
                      <a:pt x="96" y="130"/>
                    </a:lnTo>
                    <a:lnTo>
                      <a:pt x="0" y="173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Freeform 338">
                <a:extLst>
                  <a:ext uri="{FF2B5EF4-FFF2-40B4-BE49-F238E27FC236}">
                    <a16:creationId xmlns:a16="http://schemas.microsoft.com/office/drawing/2014/main" id="{705809CD-868D-4DC9-967F-9314D18B69A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86" y="118"/>
                <a:ext cx="3" cy="8"/>
              </a:xfrm>
              <a:custGeom>
                <a:avLst/>
                <a:gdLst>
                  <a:gd name="T0" fmla="*/ 0 w 16"/>
                  <a:gd name="T1" fmla="*/ 0 h 30"/>
                  <a:gd name="T2" fmla="*/ 0 w 16"/>
                  <a:gd name="T3" fmla="*/ 0 h 30"/>
                  <a:gd name="T4" fmla="*/ 0 w 16"/>
                  <a:gd name="T5" fmla="*/ 0 h 30"/>
                  <a:gd name="T6" fmla="*/ 0 w 16"/>
                  <a:gd name="T7" fmla="*/ 0 h 30"/>
                  <a:gd name="T8" fmla="*/ 0 w 1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30">
                    <a:moveTo>
                      <a:pt x="16" y="0"/>
                    </a:moveTo>
                    <a:lnTo>
                      <a:pt x="16" y="15"/>
                    </a:lnTo>
                    <a:lnTo>
                      <a:pt x="16" y="30"/>
                    </a:lnTo>
                    <a:lnTo>
                      <a:pt x="0" y="15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Freeform 339">
                <a:extLst>
                  <a:ext uri="{FF2B5EF4-FFF2-40B4-BE49-F238E27FC236}">
                    <a16:creationId xmlns:a16="http://schemas.microsoft.com/office/drawing/2014/main" id="{A2EEC4B2-BB2D-49C2-B05D-474704B5A5E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51" y="403"/>
                <a:ext cx="473" cy="8"/>
              </a:xfrm>
              <a:custGeom>
                <a:avLst/>
                <a:gdLst>
                  <a:gd name="T0" fmla="*/ 0 w 3093"/>
                  <a:gd name="T1" fmla="*/ 0 h 30"/>
                  <a:gd name="T2" fmla="*/ 0 w 3093"/>
                  <a:gd name="T3" fmla="*/ 0 h 30"/>
                  <a:gd name="T4" fmla="*/ 0 w 3093"/>
                  <a:gd name="T5" fmla="*/ 0 h 30"/>
                  <a:gd name="T6" fmla="*/ 0 w 3093"/>
                  <a:gd name="T7" fmla="*/ 0 h 30"/>
                  <a:gd name="T8" fmla="*/ 0 w 3093"/>
                  <a:gd name="T9" fmla="*/ 0 h 30"/>
                  <a:gd name="T10" fmla="*/ 0 w 3093"/>
                  <a:gd name="T11" fmla="*/ 0 h 30"/>
                  <a:gd name="T12" fmla="*/ 0 w 3093"/>
                  <a:gd name="T13" fmla="*/ 0 h 30"/>
                  <a:gd name="T14" fmla="*/ 0 w 3093"/>
                  <a:gd name="T15" fmla="*/ 0 h 30"/>
                  <a:gd name="T16" fmla="*/ 0 w 3093"/>
                  <a:gd name="T17" fmla="*/ 0 h 30"/>
                  <a:gd name="T18" fmla="*/ 0 w 3093"/>
                  <a:gd name="T19" fmla="*/ 0 h 30"/>
                  <a:gd name="T20" fmla="*/ 0 w 3093"/>
                  <a:gd name="T21" fmla="*/ 0 h 30"/>
                  <a:gd name="T22" fmla="*/ 0 w 3093"/>
                  <a:gd name="T23" fmla="*/ 0 h 30"/>
                  <a:gd name="T24" fmla="*/ 0 w 3093"/>
                  <a:gd name="T25" fmla="*/ 0 h 30"/>
                  <a:gd name="T26" fmla="*/ 0 w 3093"/>
                  <a:gd name="T27" fmla="*/ 0 h 30"/>
                  <a:gd name="T28" fmla="*/ 0 w 3093"/>
                  <a:gd name="T29" fmla="*/ 0 h 30"/>
                  <a:gd name="T30" fmla="*/ 0 w 3093"/>
                  <a:gd name="T31" fmla="*/ 0 h 30"/>
                  <a:gd name="T32" fmla="*/ 0 w 3093"/>
                  <a:gd name="T33" fmla="*/ 0 h 30"/>
                  <a:gd name="T34" fmla="*/ 0 w 3093"/>
                  <a:gd name="T35" fmla="*/ 0 h 30"/>
                  <a:gd name="T36" fmla="*/ 0 w 3093"/>
                  <a:gd name="T37" fmla="*/ 0 h 30"/>
                  <a:gd name="T38" fmla="*/ 0 w 3093"/>
                  <a:gd name="T39" fmla="*/ 0 h 30"/>
                  <a:gd name="T40" fmla="*/ 0 w 3093"/>
                  <a:gd name="T41" fmla="*/ 0 h 30"/>
                  <a:gd name="T42" fmla="*/ 0 w 3093"/>
                  <a:gd name="T43" fmla="*/ 0 h 30"/>
                  <a:gd name="T44" fmla="*/ 0 w 3093"/>
                  <a:gd name="T45" fmla="*/ 0 h 30"/>
                  <a:gd name="T46" fmla="*/ 0 w 3093"/>
                  <a:gd name="T47" fmla="*/ 0 h 30"/>
                  <a:gd name="T48" fmla="*/ 0 w 3093"/>
                  <a:gd name="T49" fmla="*/ 0 h 30"/>
                  <a:gd name="T50" fmla="*/ 0 w 3093"/>
                  <a:gd name="T51" fmla="*/ 0 h 30"/>
                  <a:gd name="T52" fmla="*/ 0 w 3093"/>
                  <a:gd name="T53" fmla="*/ 0 h 30"/>
                  <a:gd name="T54" fmla="*/ 0 w 3093"/>
                  <a:gd name="T55" fmla="*/ 0 h 30"/>
                  <a:gd name="T56" fmla="*/ 0 w 3093"/>
                  <a:gd name="T57" fmla="*/ 0 h 30"/>
                  <a:gd name="T58" fmla="*/ 0 w 3093"/>
                  <a:gd name="T59" fmla="*/ 0 h 30"/>
                  <a:gd name="T60" fmla="*/ 0 w 3093"/>
                  <a:gd name="T61" fmla="*/ 0 h 30"/>
                  <a:gd name="T62" fmla="*/ 0 w 3093"/>
                  <a:gd name="T63" fmla="*/ 0 h 30"/>
                  <a:gd name="T64" fmla="*/ 0 w 3093"/>
                  <a:gd name="T65" fmla="*/ 0 h 30"/>
                  <a:gd name="T66" fmla="*/ 0 w 3093"/>
                  <a:gd name="T67" fmla="*/ 0 h 30"/>
                  <a:gd name="T68" fmla="*/ 0 w 3093"/>
                  <a:gd name="T69" fmla="*/ 0 h 30"/>
                  <a:gd name="T70" fmla="*/ 0 w 3093"/>
                  <a:gd name="T71" fmla="*/ 0 h 30"/>
                  <a:gd name="T72" fmla="*/ 0 w 3093"/>
                  <a:gd name="T73" fmla="*/ 0 h 30"/>
                  <a:gd name="T74" fmla="*/ 0 w 3093"/>
                  <a:gd name="T75" fmla="*/ 0 h 30"/>
                  <a:gd name="T76" fmla="*/ 0 w 3093"/>
                  <a:gd name="T77" fmla="*/ 0 h 30"/>
                  <a:gd name="T78" fmla="*/ 0 w 3093"/>
                  <a:gd name="T79" fmla="*/ 0 h 30"/>
                  <a:gd name="T80" fmla="*/ 0 w 3093"/>
                  <a:gd name="T81" fmla="*/ 0 h 30"/>
                  <a:gd name="T82" fmla="*/ 0 w 3093"/>
                  <a:gd name="T83" fmla="*/ 0 h 30"/>
                  <a:gd name="T84" fmla="*/ 0 w 3093"/>
                  <a:gd name="T85" fmla="*/ 0 h 30"/>
                  <a:gd name="T86" fmla="*/ 0 w 3093"/>
                  <a:gd name="T87" fmla="*/ 0 h 30"/>
                  <a:gd name="T88" fmla="*/ 0 w 3093"/>
                  <a:gd name="T89" fmla="*/ 0 h 30"/>
                  <a:gd name="T90" fmla="*/ 0 w 3093"/>
                  <a:gd name="T91" fmla="*/ 0 h 30"/>
                  <a:gd name="T92" fmla="*/ 0 w 3093"/>
                  <a:gd name="T93" fmla="*/ 0 h 30"/>
                  <a:gd name="T94" fmla="*/ 0 w 3093"/>
                  <a:gd name="T95" fmla="*/ 0 h 30"/>
                  <a:gd name="T96" fmla="*/ 0 w 3093"/>
                  <a:gd name="T97" fmla="*/ 0 h 30"/>
                  <a:gd name="T98" fmla="*/ 0 w 3093"/>
                  <a:gd name="T99" fmla="*/ 0 h 30"/>
                  <a:gd name="T100" fmla="*/ 0 w 3093"/>
                  <a:gd name="T101" fmla="*/ 0 h 30"/>
                  <a:gd name="T102" fmla="*/ 0 w 3093"/>
                  <a:gd name="T103" fmla="*/ 0 h 30"/>
                  <a:gd name="T104" fmla="*/ 0 w 3093"/>
                  <a:gd name="T105" fmla="*/ 0 h 30"/>
                  <a:gd name="T106" fmla="*/ 0 w 3093"/>
                  <a:gd name="T107" fmla="*/ 0 h 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093" h="30">
                    <a:moveTo>
                      <a:pt x="49" y="15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97" y="0"/>
                    </a:lnTo>
                    <a:lnTo>
                      <a:pt x="161" y="0"/>
                    </a:lnTo>
                    <a:lnTo>
                      <a:pt x="257" y="0"/>
                    </a:lnTo>
                    <a:lnTo>
                      <a:pt x="353" y="0"/>
                    </a:lnTo>
                    <a:lnTo>
                      <a:pt x="449" y="0"/>
                    </a:lnTo>
                    <a:lnTo>
                      <a:pt x="560" y="0"/>
                    </a:lnTo>
                    <a:lnTo>
                      <a:pt x="786" y="0"/>
                    </a:lnTo>
                    <a:lnTo>
                      <a:pt x="1026" y="0"/>
                    </a:lnTo>
                    <a:lnTo>
                      <a:pt x="1283" y="0"/>
                    </a:lnTo>
                    <a:lnTo>
                      <a:pt x="1796" y="0"/>
                    </a:lnTo>
                    <a:lnTo>
                      <a:pt x="2051" y="0"/>
                    </a:lnTo>
                    <a:lnTo>
                      <a:pt x="2293" y="0"/>
                    </a:lnTo>
                    <a:lnTo>
                      <a:pt x="2500" y="0"/>
                    </a:lnTo>
                    <a:lnTo>
                      <a:pt x="2596" y="0"/>
                    </a:lnTo>
                    <a:lnTo>
                      <a:pt x="2692" y="0"/>
                    </a:lnTo>
                    <a:lnTo>
                      <a:pt x="2773" y="0"/>
                    </a:lnTo>
                    <a:lnTo>
                      <a:pt x="2853" y="0"/>
                    </a:lnTo>
                    <a:lnTo>
                      <a:pt x="2917" y="0"/>
                    </a:lnTo>
                    <a:lnTo>
                      <a:pt x="2965" y="0"/>
                    </a:lnTo>
                    <a:lnTo>
                      <a:pt x="3013" y="0"/>
                    </a:lnTo>
                    <a:lnTo>
                      <a:pt x="3045" y="0"/>
                    </a:lnTo>
                    <a:lnTo>
                      <a:pt x="3061" y="0"/>
                    </a:lnTo>
                    <a:lnTo>
                      <a:pt x="3078" y="0"/>
                    </a:lnTo>
                    <a:lnTo>
                      <a:pt x="3093" y="15"/>
                    </a:lnTo>
                    <a:lnTo>
                      <a:pt x="3078" y="30"/>
                    </a:lnTo>
                    <a:lnTo>
                      <a:pt x="3061" y="30"/>
                    </a:lnTo>
                    <a:lnTo>
                      <a:pt x="3045" y="30"/>
                    </a:lnTo>
                    <a:lnTo>
                      <a:pt x="3013" y="30"/>
                    </a:lnTo>
                    <a:lnTo>
                      <a:pt x="2949" y="30"/>
                    </a:lnTo>
                    <a:lnTo>
                      <a:pt x="2886" y="30"/>
                    </a:lnTo>
                    <a:lnTo>
                      <a:pt x="2805" y="30"/>
                    </a:lnTo>
                    <a:lnTo>
                      <a:pt x="2709" y="30"/>
                    </a:lnTo>
                    <a:lnTo>
                      <a:pt x="2613" y="30"/>
                    </a:lnTo>
                    <a:lnTo>
                      <a:pt x="2500" y="30"/>
                    </a:lnTo>
                    <a:lnTo>
                      <a:pt x="2372" y="30"/>
                    </a:lnTo>
                    <a:lnTo>
                      <a:pt x="2116" y="30"/>
                    </a:lnTo>
                    <a:lnTo>
                      <a:pt x="1844" y="30"/>
                    </a:lnTo>
                    <a:lnTo>
                      <a:pt x="1571" y="30"/>
                    </a:lnTo>
                    <a:lnTo>
                      <a:pt x="1283" y="30"/>
                    </a:lnTo>
                    <a:lnTo>
                      <a:pt x="1009" y="15"/>
                    </a:lnTo>
                    <a:lnTo>
                      <a:pt x="754" y="15"/>
                    </a:lnTo>
                    <a:lnTo>
                      <a:pt x="642" y="15"/>
                    </a:lnTo>
                    <a:lnTo>
                      <a:pt x="529" y="15"/>
                    </a:lnTo>
                    <a:lnTo>
                      <a:pt x="416" y="15"/>
                    </a:lnTo>
                    <a:lnTo>
                      <a:pt x="337" y="15"/>
                    </a:lnTo>
                    <a:lnTo>
                      <a:pt x="257" y="15"/>
                    </a:lnTo>
                    <a:lnTo>
                      <a:pt x="193" y="15"/>
                    </a:lnTo>
                    <a:lnTo>
                      <a:pt x="128" y="15"/>
                    </a:lnTo>
                    <a:lnTo>
                      <a:pt x="97" y="15"/>
                    </a:lnTo>
                    <a:lnTo>
                      <a:pt x="63" y="15"/>
                    </a:lnTo>
                    <a:lnTo>
                      <a:pt x="49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Freeform 340">
                <a:extLst>
                  <a:ext uri="{FF2B5EF4-FFF2-40B4-BE49-F238E27FC236}">
                    <a16:creationId xmlns:a16="http://schemas.microsoft.com/office/drawing/2014/main" id="{FD24DC09-FEB4-4A71-A157-7D077C81C7D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0" y="733"/>
                <a:ext cx="15" cy="32"/>
              </a:xfrm>
              <a:custGeom>
                <a:avLst/>
                <a:gdLst>
                  <a:gd name="T0" fmla="*/ 0 w 96"/>
                  <a:gd name="T1" fmla="*/ 0 h 100"/>
                  <a:gd name="T2" fmla="*/ 0 w 96"/>
                  <a:gd name="T3" fmla="*/ 0 h 100"/>
                  <a:gd name="T4" fmla="*/ 0 w 96"/>
                  <a:gd name="T5" fmla="*/ 0 h 100"/>
                  <a:gd name="T6" fmla="*/ 0 w 96"/>
                  <a:gd name="T7" fmla="*/ 0 h 100"/>
                  <a:gd name="T8" fmla="*/ 0 w 96"/>
                  <a:gd name="T9" fmla="*/ 0 h 100"/>
                  <a:gd name="T10" fmla="*/ 0 w 96"/>
                  <a:gd name="T11" fmla="*/ 0 h 100"/>
                  <a:gd name="T12" fmla="*/ 0 w 96"/>
                  <a:gd name="T13" fmla="*/ 0 h 100"/>
                  <a:gd name="T14" fmla="*/ 0 w 96"/>
                  <a:gd name="T15" fmla="*/ 0 h 100"/>
                  <a:gd name="T16" fmla="*/ 0 w 96"/>
                  <a:gd name="T17" fmla="*/ 0 h 100"/>
                  <a:gd name="T18" fmla="*/ 0 w 96"/>
                  <a:gd name="T19" fmla="*/ 0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00">
                    <a:moveTo>
                      <a:pt x="0" y="0"/>
                    </a:moveTo>
                    <a:lnTo>
                      <a:pt x="32" y="0"/>
                    </a:lnTo>
                    <a:lnTo>
                      <a:pt x="63" y="13"/>
                    </a:lnTo>
                    <a:lnTo>
                      <a:pt x="80" y="28"/>
                    </a:lnTo>
                    <a:lnTo>
                      <a:pt x="96" y="43"/>
                    </a:lnTo>
                    <a:lnTo>
                      <a:pt x="96" y="56"/>
                    </a:lnTo>
                    <a:lnTo>
                      <a:pt x="63" y="71"/>
                    </a:lnTo>
                    <a:lnTo>
                      <a:pt x="48" y="86"/>
                    </a:lnTo>
                    <a:lnTo>
                      <a:pt x="0" y="1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341">
                <a:extLst>
                  <a:ext uri="{FF2B5EF4-FFF2-40B4-BE49-F238E27FC236}">
                    <a16:creationId xmlns:a16="http://schemas.microsoft.com/office/drawing/2014/main" id="{244D62D6-2A9A-44FF-AB42-2F496B27FD2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52" y="658"/>
                <a:ext cx="32" cy="32"/>
              </a:xfrm>
              <a:custGeom>
                <a:avLst/>
                <a:gdLst>
                  <a:gd name="T0" fmla="*/ 0 w 208"/>
                  <a:gd name="T1" fmla="*/ 0 h 100"/>
                  <a:gd name="T2" fmla="*/ 0 w 208"/>
                  <a:gd name="T3" fmla="*/ 0 h 100"/>
                  <a:gd name="T4" fmla="*/ 0 w 208"/>
                  <a:gd name="T5" fmla="*/ 0 h 100"/>
                  <a:gd name="T6" fmla="*/ 0 w 208"/>
                  <a:gd name="T7" fmla="*/ 0 h 100"/>
                  <a:gd name="T8" fmla="*/ 0 w 208"/>
                  <a:gd name="T9" fmla="*/ 0 h 100"/>
                  <a:gd name="T10" fmla="*/ 0 w 208"/>
                  <a:gd name="T11" fmla="*/ 0 h 100"/>
                  <a:gd name="T12" fmla="*/ 0 w 208"/>
                  <a:gd name="T13" fmla="*/ 0 h 100"/>
                  <a:gd name="T14" fmla="*/ 0 w 208"/>
                  <a:gd name="T15" fmla="*/ 0 h 100"/>
                  <a:gd name="T16" fmla="*/ 0 w 208"/>
                  <a:gd name="T17" fmla="*/ 0 h 100"/>
                  <a:gd name="T18" fmla="*/ 0 w 208"/>
                  <a:gd name="T19" fmla="*/ 0 h 100"/>
                  <a:gd name="T20" fmla="*/ 0 w 208"/>
                  <a:gd name="T21" fmla="*/ 0 h 100"/>
                  <a:gd name="T22" fmla="*/ 0 w 208"/>
                  <a:gd name="T23" fmla="*/ 0 h 100"/>
                  <a:gd name="T24" fmla="*/ 0 w 208"/>
                  <a:gd name="T25" fmla="*/ 0 h 100"/>
                  <a:gd name="T26" fmla="*/ 0 w 208"/>
                  <a:gd name="T27" fmla="*/ 0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8" h="100">
                    <a:moveTo>
                      <a:pt x="64" y="71"/>
                    </a:moveTo>
                    <a:lnTo>
                      <a:pt x="48" y="56"/>
                    </a:lnTo>
                    <a:lnTo>
                      <a:pt x="31" y="56"/>
                    </a:lnTo>
                    <a:lnTo>
                      <a:pt x="16" y="43"/>
                    </a:lnTo>
                    <a:lnTo>
                      <a:pt x="0" y="43"/>
                    </a:lnTo>
                    <a:lnTo>
                      <a:pt x="31" y="43"/>
                    </a:lnTo>
                    <a:lnTo>
                      <a:pt x="64" y="28"/>
                    </a:lnTo>
                    <a:lnTo>
                      <a:pt x="79" y="0"/>
                    </a:lnTo>
                    <a:lnTo>
                      <a:pt x="144" y="13"/>
                    </a:lnTo>
                    <a:lnTo>
                      <a:pt x="208" y="43"/>
                    </a:lnTo>
                    <a:lnTo>
                      <a:pt x="192" y="71"/>
                    </a:lnTo>
                    <a:lnTo>
                      <a:pt x="160" y="71"/>
                    </a:lnTo>
                    <a:lnTo>
                      <a:pt x="79" y="100"/>
                    </a:lnTo>
                    <a:lnTo>
                      <a:pt x="64" y="7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342">
                <a:extLst>
                  <a:ext uri="{FF2B5EF4-FFF2-40B4-BE49-F238E27FC236}">
                    <a16:creationId xmlns:a16="http://schemas.microsoft.com/office/drawing/2014/main" id="{71CF41C4-A886-4FD5-8B52-215E23541C4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179" y="-44"/>
                <a:ext cx="345" cy="645"/>
              </a:xfrm>
              <a:custGeom>
                <a:avLst/>
                <a:gdLst>
                  <a:gd name="T0" fmla="*/ 0 w 2259"/>
                  <a:gd name="T1" fmla="*/ 0 h 2042"/>
                  <a:gd name="T2" fmla="*/ 0 w 2259"/>
                  <a:gd name="T3" fmla="*/ 0 h 2042"/>
                  <a:gd name="T4" fmla="*/ 0 w 2259"/>
                  <a:gd name="T5" fmla="*/ 0 h 2042"/>
                  <a:gd name="T6" fmla="*/ 0 w 2259"/>
                  <a:gd name="T7" fmla="*/ 0 h 2042"/>
                  <a:gd name="T8" fmla="*/ 0 w 2259"/>
                  <a:gd name="T9" fmla="*/ 0 h 2042"/>
                  <a:gd name="T10" fmla="*/ 0 w 2259"/>
                  <a:gd name="T11" fmla="*/ 0 h 2042"/>
                  <a:gd name="T12" fmla="*/ 0 w 2259"/>
                  <a:gd name="T13" fmla="*/ 0 h 2042"/>
                  <a:gd name="T14" fmla="*/ 0 w 2259"/>
                  <a:gd name="T15" fmla="*/ 0 h 2042"/>
                  <a:gd name="T16" fmla="*/ 0 w 2259"/>
                  <a:gd name="T17" fmla="*/ 0 h 2042"/>
                  <a:gd name="T18" fmla="*/ 0 w 2259"/>
                  <a:gd name="T19" fmla="*/ 0 h 2042"/>
                  <a:gd name="T20" fmla="*/ 0 w 2259"/>
                  <a:gd name="T21" fmla="*/ 0 h 2042"/>
                  <a:gd name="T22" fmla="*/ 0 w 2259"/>
                  <a:gd name="T23" fmla="*/ 0 h 2042"/>
                  <a:gd name="T24" fmla="*/ 0 w 2259"/>
                  <a:gd name="T25" fmla="*/ 0 h 2042"/>
                  <a:gd name="T26" fmla="*/ 0 w 2259"/>
                  <a:gd name="T27" fmla="*/ 0 h 2042"/>
                  <a:gd name="T28" fmla="*/ 0 w 2259"/>
                  <a:gd name="T29" fmla="*/ 0 h 2042"/>
                  <a:gd name="T30" fmla="*/ 0 w 2259"/>
                  <a:gd name="T31" fmla="*/ 0 h 2042"/>
                  <a:gd name="T32" fmla="*/ 0 w 2259"/>
                  <a:gd name="T33" fmla="*/ 0 h 2042"/>
                  <a:gd name="T34" fmla="*/ 0 w 2259"/>
                  <a:gd name="T35" fmla="*/ 0 h 2042"/>
                  <a:gd name="T36" fmla="*/ 0 w 2259"/>
                  <a:gd name="T37" fmla="*/ 0 h 2042"/>
                  <a:gd name="T38" fmla="*/ 0 w 2259"/>
                  <a:gd name="T39" fmla="*/ 0 h 2042"/>
                  <a:gd name="T40" fmla="*/ 0 w 2259"/>
                  <a:gd name="T41" fmla="*/ 0 h 2042"/>
                  <a:gd name="T42" fmla="*/ 0 w 2259"/>
                  <a:gd name="T43" fmla="*/ 0 h 2042"/>
                  <a:gd name="T44" fmla="*/ 0 w 2259"/>
                  <a:gd name="T45" fmla="*/ 0 h 2042"/>
                  <a:gd name="T46" fmla="*/ 0 w 2259"/>
                  <a:gd name="T47" fmla="*/ 0 h 2042"/>
                  <a:gd name="T48" fmla="*/ 0 w 2259"/>
                  <a:gd name="T49" fmla="*/ 0 h 2042"/>
                  <a:gd name="T50" fmla="*/ 0 w 2259"/>
                  <a:gd name="T51" fmla="*/ 0 h 2042"/>
                  <a:gd name="T52" fmla="*/ 0 w 2259"/>
                  <a:gd name="T53" fmla="*/ 0 h 2042"/>
                  <a:gd name="T54" fmla="*/ 0 w 2259"/>
                  <a:gd name="T55" fmla="*/ 0 h 2042"/>
                  <a:gd name="T56" fmla="*/ 0 w 2259"/>
                  <a:gd name="T57" fmla="*/ 0 h 2042"/>
                  <a:gd name="T58" fmla="*/ 0 w 2259"/>
                  <a:gd name="T59" fmla="*/ 0 h 2042"/>
                  <a:gd name="T60" fmla="*/ 0 w 2259"/>
                  <a:gd name="T61" fmla="*/ 0 h 2042"/>
                  <a:gd name="T62" fmla="*/ 0 w 2259"/>
                  <a:gd name="T63" fmla="*/ 0 h 2042"/>
                  <a:gd name="T64" fmla="*/ 0 w 2259"/>
                  <a:gd name="T65" fmla="*/ 0 h 2042"/>
                  <a:gd name="T66" fmla="*/ 0 w 2259"/>
                  <a:gd name="T67" fmla="*/ 0 h 2042"/>
                  <a:gd name="T68" fmla="*/ 0 w 2259"/>
                  <a:gd name="T69" fmla="*/ 0 h 2042"/>
                  <a:gd name="T70" fmla="*/ 0 w 2259"/>
                  <a:gd name="T71" fmla="*/ 0 h 2042"/>
                  <a:gd name="T72" fmla="*/ 0 w 2259"/>
                  <a:gd name="T73" fmla="*/ 0 h 2042"/>
                  <a:gd name="T74" fmla="*/ 0 w 2259"/>
                  <a:gd name="T75" fmla="*/ 0 h 2042"/>
                  <a:gd name="T76" fmla="*/ 0 w 2259"/>
                  <a:gd name="T77" fmla="*/ 0 h 2042"/>
                  <a:gd name="T78" fmla="*/ 0 w 2259"/>
                  <a:gd name="T79" fmla="*/ 0 h 2042"/>
                  <a:gd name="T80" fmla="*/ 0 w 2259"/>
                  <a:gd name="T81" fmla="*/ 0 h 2042"/>
                  <a:gd name="T82" fmla="*/ 0 w 2259"/>
                  <a:gd name="T83" fmla="*/ 0 h 2042"/>
                  <a:gd name="T84" fmla="*/ 0 w 2259"/>
                  <a:gd name="T85" fmla="*/ 0 h 2042"/>
                  <a:gd name="T86" fmla="*/ 0 w 2259"/>
                  <a:gd name="T87" fmla="*/ 0 h 2042"/>
                  <a:gd name="T88" fmla="*/ 0 w 2259"/>
                  <a:gd name="T89" fmla="*/ 0 h 2042"/>
                  <a:gd name="T90" fmla="*/ 0 w 2259"/>
                  <a:gd name="T91" fmla="*/ 0 h 2042"/>
                  <a:gd name="T92" fmla="*/ 0 w 2259"/>
                  <a:gd name="T93" fmla="*/ 0 h 2042"/>
                  <a:gd name="T94" fmla="*/ 0 w 2259"/>
                  <a:gd name="T95" fmla="*/ 0 h 2042"/>
                  <a:gd name="T96" fmla="*/ 0 w 2259"/>
                  <a:gd name="T97" fmla="*/ 0 h 2042"/>
                  <a:gd name="T98" fmla="*/ 0 w 2259"/>
                  <a:gd name="T99" fmla="*/ 0 h 2042"/>
                  <a:gd name="T100" fmla="*/ 0 w 2259"/>
                  <a:gd name="T101" fmla="*/ 0 h 2042"/>
                  <a:gd name="T102" fmla="*/ 0 w 2259"/>
                  <a:gd name="T103" fmla="*/ 0 h 2042"/>
                  <a:gd name="T104" fmla="*/ 0 w 2259"/>
                  <a:gd name="T105" fmla="*/ 0 h 2042"/>
                  <a:gd name="T106" fmla="*/ 0 w 2259"/>
                  <a:gd name="T107" fmla="*/ 0 h 2042"/>
                  <a:gd name="T108" fmla="*/ 0 w 2259"/>
                  <a:gd name="T109" fmla="*/ 0 h 2042"/>
                  <a:gd name="T110" fmla="*/ 0 w 2259"/>
                  <a:gd name="T111" fmla="*/ 0 h 2042"/>
                  <a:gd name="T112" fmla="*/ 0 w 2259"/>
                  <a:gd name="T113" fmla="*/ 0 h 2042"/>
                  <a:gd name="T114" fmla="*/ 0 w 2259"/>
                  <a:gd name="T115" fmla="*/ 0 h 204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259" h="2042">
                    <a:moveTo>
                      <a:pt x="384" y="1999"/>
                    </a:moveTo>
                    <a:lnTo>
                      <a:pt x="368" y="1971"/>
                    </a:lnTo>
                    <a:lnTo>
                      <a:pt x="368" y="1927"/>
                    </a:lnTo>
                    <a:lnTo>
                      <a:pt x="384" y="1854"/>
                    </a:lnTo>
                    <a:lnTo>
                      <a:pt x="368" y="1839"/>
                    </a:lnTo>
                    <a:lnTo>
                      <a:pt x="368" y="1854"/>
                    </a:lnTo>
                    <a:lnTo>
                      <a:pt x="320" y="1927"/>
                    </a:lnTo>
                    <a:lnTo>
                      <a:pt x="288" y="1971"/>
                    </a:lnTo>
                    <a:lnTo>
                      <a:pt x="240" y="1999"/>
                    </a:lnTo>
                    <a:lnTo>
                      <a:pt x="192" y="2014"/>
                    </a:lnTo>
                    <a:lnTo>
                      <a:pt x="128" y="2014"/>
                    </a:lnTo>
                    <a:lnTo>
                      <a:pt x="80" y="1999"/>
                    </a:lnTo>
                    <a:lnTo>
                      <a:pt x="32" y="1984"/>
                    </a:lnTo>
                    <a:lnTo>
                      <a:pt x="15" y="1956"/>
                    </a:lnTo>
                    <a:lnTo>
                      <a:pt x="0" y="1941"/>
                    </a:lnTo>
                    <a:lnTo>
                      <a:pt x="0" y="1882"/>
                    </a:lnTo>
                    <a:lnTo>
                      <a:pt x="15" y="1869"/>
                    </a:lnTo>
                    <a:lnTo>
                      <a:pt x="32" y="1854"/>
                    </a:lnTo>
                    <a:lnTo>
                      <a:pt x="80" y="1854"/>
                    </a:lnTo>
                    <a:lnTo>
                      <a:pt x="111" y="1854"/>
                    </a:lnTo>
                    <a:lnTo>
                      <a:pt x="128" y="1869"/>
                    </a:lnTo>
                    <a:lnTo>
                      <a:pt x="128" y="1897"/>
                    </a:lnTo>
                    <a:lnTo>
                      <a:pt x="128" y="1912"/>
                    </a:lnTo>
                    <a:lnTo>
                      <a:pt x="96" y="1927"/>
                    </a:lnTo>
                    <a:lnTo>
                      <a:pt x="80" y="1927"/>
                    </a:lnTo>
                    <a:lnTo>
                      <a:pt x="63" y="1927"/>
                    </a:lnTo>
                    <a:lnTo>
                      <a:pt x="63" y="1912"/>
                    </a:lnTo>
                    <a:lnTo>
                      <a:pt x="63" y="1897"/>
                    </a:lnTo>
                    <a:lnTo>
                      <a:pt x="63" y="1882"/>
                    </a:lnTo>
                    <a:lnTo>
                      <a:pt x="32" y="1882"/>
                    </a:lnTo>
                    <a:lnTo>
                      <a:pt x="15" y="1912"/>
                    </a:lnTo>
                    <a:lnTo>
                      <a:pt x="32" y="1927"/>
                    </a:lnTo>
                    <a:lnTo>
                      <a:pt x="48" y="1956"/>
                    </a:lnTo>
                    <a:lnTo>
                      <a:pt x="63" y="1971"/>
                    </a:lnTo>
                    <a:lnTo>
                      <a:pt x="128" y="1956"/>
                    </a:lnTo>
                    <a:lnTo>
                      <a:pt x="176" y="1941"/>
                    </a:lnTo>
                    <a:lnTo>
                      <a:pt x="272" y="1882"/>
                    </a:lnTo>
                    <a:lnTo>
                      <a:pt x="368" y="1825"/>
                    </a:lnTo>
                    <a:lnTo>
                      <a:pt x="416" y="1795"/>
                    </a:lnTo>
                    <a:lnTo>
                      <a:pt x="464" y="1795"/>
                    </a:lnTo>
                    <a:lnTo>
                      <a:pt x="545" y="1795"/>
                    </a:lnTo>
                    <a:lnTo>
                      <a:pt x="608" y="1795"/>
                    </a:lnTo>
                    <a:lnTo>
                      <a:pt x="673" y="1825"/>
                    </a:lnTo>
                    <a:lnTo>
                      <a:pt x="737" y="1854"/>
                    </a:lnTo>
                    <a:lnTo>
                      <a:pt x="977" y="1984"/>
                    </a:lnTo>
                    <a:lnTo>
                      <a:pt x="1009" y="1999"/>
                    </a:lnTo>
                    <a:lnTo>
                      <a:pt x="1025" y="1999"/>
                    </a:lnTo>
                    <a:lnTo>
                      <a:pt x="1057" y="1999"/>
                    </a:lnTo>
                    <a:lnTo>
                      <a:pt x="1057" y="1984"/>
                    </a:lnTo>
                    <a:lnTo>
                      <a:pt x="1042" y="1971"/>
                    </a:lnTo>
                    <a:lnTo>
                      <a:pt x="992" y="1956"/>
                    </a:lnTo>
                    <a:lnTo>
                      <a:pt x="961" y="1941"/>
                    </a:lnTo>
                    <a:lnTo>
                      <a:pt x="896" y="1882"/>
                    </a:lnTo>
                    <a:lnTo>
                      <a:pt x="848" y="1839"/>
                    </a:lnTo>
                    <a:lnTo>
                      <a:pt x="817" y="1767"/>
                    </a:lnTo>
                    <a:lnTo>
                      <a:pt x="817" y="1709"/>
                    </a:lnTo>
                    <a:lnTo>
                      <a:pt x="817" y="1652"/>
                    </a:lnTo>
                    <a:lnTo>
                      <a:pt x="848" y="1578"/>
                    </a:lnTo>
                    <a:lnTo>
                      <a:pt x="881" y="1522"/>
                    </a:lnTo>
                    <a:lnTo>
                      <a:pt x="977" y="1405"/>
                    </a:lnTo>
                    <a:lnTo>
                      <a:pt x="1073" y="1289"/>
                    </a:lnTo>
                    <a:lnTo>
                      <a:pt x="1105" y="1216"/>
                    </a:lnTo>
                    <a:lnTo>
                      <a:pt x="1105" y="1188"/>
                    </a:lnTo>
                    <a:lnTo>
                      <a:pt x="1105" y="1144"/>
                    </a:lnTo>
                    <a:lnTo>
                      <a:pt x="1073" y="1129"/>
                    </a:lnTo>
                    <a:lnTo>
                      <a:pt x="1042" y="1101"/>
                    </a:lnTo>
                    <a:lnTo>
                      <a:pt x="1025" y="1101"/>
                    </a:lnTo>
                    <a:lnTo>
                      <a:pt x="992" y="1116"/>
                    </a:lnTo>
                    <a:lnTo>
                      <a:pt x="992" y="1129"/>
                    </a:lnTo>
                    <a:lnTo>
                      <a:pt x="992" y="1144"/>
                    </a:lnTo>
                    <a:lnTo>
                      <a:pt x="1025" y="1144"/>
                    </a:lnTo>
                    <a:lnTo>
                      <a:pt x="1042" y="1144"/>
                    </a:lnTo>
                    <a:lnTo>
                      <a:pt x="1042" y="1159"/>
                    </a:lnTo>
                    <a:lnTo>
                      <a:pt x="1042" y="1173"/>
                    </a:lnTo>
                    <a:lnTo>
                      <a:pt x="1042" y="1188"/>
                    </a:lnTo>
                    <a:lnTo>
                      <a:pt x="1025" y="1203"/>
                    </a:lnTo>
                    <a:lnTo>
                      <a:pt x="1009" y="1203"/>
                    </a:lnTo>
                    <a:lnTo>
                      <a:pt x="992" y="1203"/>
                    </a:lnTo>
                    <a:lnTo>
                      <a:pt x="961" y="1173"/>
                    </a:lnTo>
                    <a:lnTo>
                      <a:pt x="961" y="1129"/>
                    </a:lnTo>
                    <a:lnTo>
                      <a:pt x="977" y="1116"/>
                    </a:lnTo>
                    <a:lnTo>
                      <a:pt x="992" y="1101"/>
                    </a:lnTo>
                    <a:lnTo>
                      <a:pt x="1025" y="1086"/>
                    </a:lnTo>
                    <a:lnTo>
                      <a:pt x="1057" y="1072"/>
                    </a:lnTo>
                    <a:lnTo>
                      <a:pt x="1073" y="1086"/>
                    </a:lnTo>
                    <a:lnTo>
                      <a:pt x="1138" y="1129"/>
                    </a:lnTo>
                    <a:lnTo>
                      <a:pt x="1169" y="1173"/>
                    </a:lnTo>
                    <a:lnTo>
                      <a:pt x="1169" y="1216"/>
                    </a:lnTo>
                    <a:lnTo>
                      <a:pt x="1169" y="1246"/>
                    </a:lnTo>
                    <a:lnTo>
                      <a:pt x="1153" y="1274"/>
                    </a:lnTo>
                    <a:lnTo>
                      <a:pt x="1121" y="1289"/>
                    </a:lnTo>
                    <a:lnTo>
                      <a:pt x="1138" y="1303"/>
                    </a:lnTo>
                    <a:lnTo>
                      <a:pt x="1153" y="1303"/>
                    </a:lnTo>
                    <a:lnTo>
                      <a:pt x="1169" y="1303"/>
                    </a:lnTo>
                    <a:lnTo>
                      <a:pt x="1169" y="1318"/>
                    </a:lnTo>
                    <a:lnTo>
                      <a:pt x="1153" y="1361"/>
                    </a:lnTo>
                    <a:lnTo>
                      <a:pt x="1121" y="1376"/>
                    </a:lnTo>
                    <a:lnTo>
                      <a:pt x="1042" y="1405"/>
                    </a:lnTo>
                    <a:lnTo>
                      <a:pt x="1025" y="1435"/>
                    </a:lnTo>
                    <a:lnTo>
                      <a:pt x="1009" y="1448"/>
                    </a:lnTo>
                    <a:lnTo>
                      <a:pt x="1009" y="1463"/>
                    </a:lnTo>
                    <a:lnTo>
                      <a:pt x="944" y="1491"/>
                    </a:lnTo>
                    <a:lnTo>
                      <a:pt x="929" y="1506"/>
                    </a:lnTo>
                    <a:lnTo>
                      <a:pt x="913" y="1535"/>
                    </a:lnTo>
                    <a:lnTo>
                      <a:pt x="913" y="1565"/>
                    </a:lnTo>
                    <a:lnTo>
                      <a:pt x="865" y="1593"/>
                    </a:lnTo>
                    <a:lnTo>
                      <a:pt x="848" y="1637"/>
                    </a:lnTo>
                    <a:lnTo>
                      <a:pt x="848" y="1665"/>
                    </a:lnTo>
                    <a:lnTo>
                      <a:pt x="865" y="1695"/>
                    </a:lnTo>
                    <a:lnTo>
                      <a:pt x="881" y="1709"/>
                    </a:lnTo>
                    <a:lnTo>
                      <a:pt x="896" y="1695"/>
                    </a:lnTo>
                    <a:lnTo>
                      <a:pt x="896" y="1680"/>
                    </a:lnTo>
                    <a:lnTo>
                      <a:pt x="896" y="1665"/>
                    </a:lnTo>
                    <a:lnTo>
                      <a:pt x="881" y="1652"/>
                    </a:lnTo>
                    <a:lnTo>
                      <a:pt x="896" y="1637"/>
                    </a:lnTo>
                    <a:lnTo>
                      <a:pt x="896" y="1622"/>
                    </a:lnTo>
                    <a:lnTo>
                      <a:pt x="913" y="1608"/>
                    </a:lnTo>
                    <a:lnTo>
                      <a:pt x="929" y="1608"/>
                    </a:lnTo>
                    <a:lnTo>
                      <a:pt x="944" y="1608"/>
                    </a:lnTo>
                    <a:lnTo>
                      <a:pt x="961" y="1593"/>
                    </a:lnTo>
                    <a:lnTo>
                      <a:pt x="961" y="1578"/>
                    </a:lnTo>
                    <a:lnTo>
                      <a:pt x="961" y="1593"/>
                    </a:lnTo>
                    <a:lnTo>
                      <a:pt x="977" y="1593"/>
                    </a:lnTo>
                    <a:lnTo>
                      <a:pt x="1009" y="1550"/>
                    </a:lnTo>
                    <a:lnTo>
                      <a:pt x="1025" y="1565"/>
                    </a:lnTo>
                    <a:lnTo>
                      <a:pt x="1025" y="1578"/>
                    </a:lnTo>
                    <a:lnTo>
                      <a:pt x="1009" y="1608"/>
                    </a:lnTo>
                    <a:lnTo>
                      <a:pt x="1009" y="1622"/>
                    </a:lnTo>
                    <a:lnTo>
                      <a:pt x="1025" y="1637"/>
                    </a:lnTo>
                    <a:lnTo>
                      <a:pt x="1042" y="1622"/>
                    </a:lnTo>
                    <a:lnTo>
                      <a:pt x="1057" y="1593"/>
                    </a:lnTo>
                    <a:lnTo>
                      <a:pt x="1057" y="1565"/>
                    </a:lnTo>
                    <a:lnTo>
                      <a:pt x="1042" y="1522"/>
                    </a:lnTo>
                    <a:lnTo>
                      <a:pt x="1025" y="1522"/>
                    </a:lnTo>
                    <a:lnTo>
                      <a:pt x="992" y="1522"/>
                    </a:lnTo>
                    <a:lnTo>
                      <a:pt x="961" y="1535"/>
                    </a:lnTo>
                    <a:lnTo>
                      <a:pt x="961" y="1578"/>
                    </a:lnTo>
                    <a:lnTo>
                      <a:pt x="944" y="1565"/>
                    </a:lnTo>
                    <a:lnTo>
                      <a:pt x="944" y="1550"/>
                    </a:lnTo>
                    <a:lnTo>
                      <a:pt x="961" y="1522"/>
                    </a:lnTo>
                    <a:lnTo>
                      <a:pt x="977" y="1506"/>
                    </a:lnTo>
                    <a:lnTo>
                      <a:pt x="1009" y="1506"/>
                    </a:lnTo>
                    <a:lnTo>
                      <a:pt x="1025" y="1491"/>
                    </a:lnTo>
                    <a:lnTo>
                      <a:pt x="1042" y="1463"/>
                    </a:lnTo>
                    <a:lnTo>
                      <a:pt x="1057" y="1448"/>
                    </a:lnTo>
                    <a:lnTo>
                      <a:pt x="1073" y="1448"/>
                    </a:lnTo>
                    <a:lnTo>
                      <a:pt x="1105" y="1420"/>
                    </a:lnTo>
                    <a:lnTo>
                      <a:pt x="1121" y="1420"/>
                    </a:lnTo>
                    <a:lnTo>
                      <a:pt x="1153" y="1435"/>
                    </a:lnTo>
                    <a:lnTo>
                      <a:pt x="1186" y="1448"/>
                    </a:lnTo>
                    <a:lnTo>
                      <a:pt x="1201" y="1448"/>
                    </a:lnTo>
                    <a:lnTo>
                      <a:pt x="1234" y="1420"/>
                    </a:lnTo>
                    <a:lnTo>
                      <a:pt x="1266" y="1405"/>
                    </a:lnTo>
                    <a:lnTo>
                      <a:pt x="1297" y="1405"/>
                    </a:lnTo>
                    <a:lnTo>
                      <a:pt x="1345" y="1405"/>
                    </a:lnTo>
                    <a:lnTo>
                      <a:pt x="1362" y="1435"/>
                    </a:lnTo>
                    <a:lnTo>
                      <a:pt x="1378" y="1448"/>
                    </a:lnTo>
                    <a:lnTo>
                      <a:pt x="1378" y="1506"/>
                    </a:lnTo>
                    <a:lnTo>
                      <a:pt x="1362" y="1522"/>
                    </a:lnTo>
                    <a:lnTo>
                      <a:pt x="1362" y="1535"/>
                    </a:lnTo>
                    <a:lnTo>
                      <a:pt x="1378" y="1535"/>
                    </a:lnTo>
                    <a:lnTo>
                      <a:pt x="1393" y="1535"/>
                    </a:lnTo>
                    <a:lnTo>
                      <a:pt x="1426" y="1535"/>
                    </a:lnTo>
                    <a:lnTo>
                      <a:pt x="1458" y="1578"/>
                    </a:lnTo>
                    <a:lnTo>
                      <a:pt x="1474" y="1608"/>
                    </a:lnTo>
                    <a:lnTo>
                      <a:pt x="1474" y="1637"/>
                    </a:lnTo>
                    <a:lnTo>
                      <a:pt x="1458" y="1665"/>
                    </a:lnTo>
                    <a:lnTo>
                      <a:pt x="1426" y="1680"/>
                    </a:lnTo>
                    <a:lnTo>
                      <a:pt x="1410" y="1695"/>
                    </a:lnTo>
                    <a:lnTo>
                      <a:pt x="1378" y="1695"/>
                    </a:lnTo>
                    <a:lnTo>
                      <a:pt x="1393" y="1739"/>
                    </a:lnTo>
                    <a:lnTo>
                      <a:pt x="1410" y="1767"/>
                    </a:lnTo>
                    <a:lnTo>
                      <a:pt x="1393" y="1795"/>
                    </a:lnTo>
                    <a:lnTo>
                      <a:pt x="1378" y="1810"/>
                    </a:lnTo>
                    <a:lnTo>
                      <a:pt x="1362" y="1825"/>
                    </a:lnTo>
                    <a:lnTo>
                      <a:pt x="1330" y="1854"/>
                    </a:lnTo>
                    <a:lnTo>
                      <a:pt x="1297" y="1854"/>
                    </a:lnTo>
                    <a:lnTo>
                      <a:pt x="1266" y="1839"/>
                    </a:lnTo>
                    <a:lnTo>
                      <a:pt x="1234" y="1825"/>
                    </a:lnTo>
                    <a:lnTo>
                      <a:pt x="1201" y="1854"/>
                    </a:lnTo>
                    <a:lnTo>
                      <a:pt x="1186" y="1869"/>
                    </a:lnTo>
                    <a:lnTo>
                      <a:pt x="1169" y="1882"/>
                    </a:lnTo>
                    <a:lnTo>
                      <a:pt x="1121" y="1882"/>
                    </a:lnTo>
                    <a:lnTo>
                      <a:pt x="1105" y="1869"/>
                    </a:lnTo>
                    <a:lnTo>
                      <a:pt x="1073" y="1854"/>
                    </a:lnTo>
                    <a:lnTo>
                      <a:pt x="1042" y="1839"/>
                    </a:lnTo>
                    <a:lnTo>
                      <a:pt x="1042" y="1810"/>
                    </a:lnTo>
                    <a:lnTo>
                      <a:pt x="1057" y="1795"/>
                    </a:lnTo>
                    <a:lnTo>
                      <a:pt x="1090" y="1795"/>
                    </a:lnTo>
                    <a:lnTo>
                      <a:pt x="1105" y="1795"/>
                    </a:lnTo>
                    <a:lnTo>
                      <a:pt x="1138" y="1767"/>
                    </a:lnTo>
                    <a:lnTo>
                      <a:pt x="1153" y="1752"/>
                    </a:lnTo>
                    <a:lnTo>
                      <a:pt x="1153" y="1709"/>
                    </a:lnTo>
                    <a:lnTo>
                      <a:pt x="1138" y="1680"/>
                    </a:lnTo>
                    <a:lnTo>
                      <a:pt x="1121" y="1665"/>
                    </a:lnTo>
                    <a:lnTo>
                      <a:pt x="1105" y="1652"/>
                    </a:lnTo>
                    <a:lnTo>
                      <a:pt x="1057" y="1652"/>
                    </a:lnTo>
                    <a:lnTo>
                      <a:pt x="1025" y="1665"/>
                    </a:lnTo>
                    <a:lnTo>
                      <a:pt x="992" y="1680"/>
                    </a:lnTo>
                    <a:lnTo>
                      <a:pt x="977" y="1709"/>
                    </a:lnTo>
                    <a:lnTo>
                      <a:pt x="961" y="1739"/>
                    </a:lnTo>
                    <a:lnTo>
                      <a:pt x="961" y="1782"/>
                    </a:lnTo>
                    <a:lnTo>
                      <a:pt x="977" y="1825"/>
                    </a:lnTo>
                    <a:lnTo>
                      <a:pt x="992" y="1869"/>
                    </a:lnTo>
                    <a:lnTo>
                      <a:pt x="1042" y="1912"/>
                    </a:lnTo>
                    <a:lnTo>
                      <a:pt x="1105" y="1941"/>
                    </a:lnTo>
                    <a:lnTo>
                      <a:pt x="1153" y="1956"/>
                    </a:lnTo>
                    <a:lnTo>
                      <a:pt x="1218" y="1956"/>
                    </a:lnTo>
                    <a:lnTo>
                      <a:pt x="1282" y="1941"/>
                    </a:lnTo>
                    <a:lnTo>
                      <a:pt x="1393" y="1897"/>
                    </a:lnTo>
                    <a:lnTo>
                      <a:pt x="1441" y="1854"/>
                    </a:lnTo>
                    <a:lnTo>
                      <a:pt x="1474" y="1825"/>
                    </a:lnTo>
                    <a:lnTo>
                      <a:pt x="1506" y="1782"/>
                    </a:lnTo>
                    <a:lnTo>
                      <a:pt x="1537" y="1739"/>
                    </a:lnTo>
                    <a:lnTo>
                      <a:pt x="1537" y="1680"/>
                    </a:lnTo>
                    <a:lnTo>
                      <a:pt x="1554" y="1637"/>
                    </a:lnTo>
                    <a:lnTo>
                      <a:pt x="1537" y="1578"/>
                    </a:lnTo>
                    <a:lnTo>
                      <a:pt x="1537" y="1522"/>
                    </a:lnTo>
                    <a:lnTo>
                      <a:pt x="1506" y="1478"/>
                    </a:lnTo>
                    <a:lnTo>
                      <a:pt x="1474" y="1420"/>
                    </a:lnTo>
                    <a:lnTo>
                      <a:pt x="1410" y="1333"/>
                    </a:lnTo>
                    <a:lnTo>
                      <a:pt x="1426" y="1303"/>
                    </a:lnTo>
                    <a:lnTo>
                      <a:pt x="1441" y="1289"/>
                    </a:lnTo>
                    <a:lnTo>
                      <a:pt x="1489" y="1259"/>
                    </a:lnTo>
                    <a:lnTo>
                      <a:pt x="1587" y="1318"/>
                    </a:lnTo>
                    <a:lnTo>
                      <a:pt x="1635" y="1346"/>
                    </a:lnTo>
                    <a:lnTo>
                      <a:pt x="1666" y="1376"/>
                    </a:lnTo>
                    <a:lnTo>
                      <a:pt x="1714" y="1376"/>
                    </a:lnTo>
                    <a:lnTo>
                      <a:pt x="1779" y="1390"/>
                    </a:lnTo>
                    <a:lnTo>
                      <a:pt x="1827" y="1390"/>
                    </a:lnTo>
                    <a:lnTo>
                      <a:pt x="1875" y="1376"/>
                    </a:lnTo>
                    <a:lnTo>
                      <a:pt x="1923" y="1376"/>
                    </a:lnTo>
                    <a:lnTo>
                      <a:pt x="1971" y="1361"/>
                    </a:lnTo>
                    <a:lnTo>
                      <a:pt x="2051" y="1303"/>
                    </a:lnTo>
                    <a:lnTo>
                      <a:pt x="2115" y="1231"/>
                    </a:lnTo>
                    <a:lnTo>
                      <a:pt x="2132" y="1188"/>
                    </a:lnTo>
                    <a:lnTo>
                      <a:pt x="2147" y="1144"/>
                    </a:lnTo>
                    <a:lnTo>
                      <a:pt x="2147" y="1101"/>
                    </a:lnTo>
                    <a:lnTo>
                      <a:pt x="2147" y="1057"/>
                    </a:lnTo>
                    <a:lnTo>
                      <a:pt x="2132" y="1014"/>
                    </a:lnTo>
                    <a:lnTo>
                      <a:pt x="2115" y="971"/>
                    </a:lnTo>
                    <a:lnTo>
                      <a:pt x="2067" y="927"/>
                    </a:lnTo>
                    <a:lnTo>
                      <a:pt x="2034" y="897"/>
                    </a:lnTo>
                    <a:lnTo>
                      <a:pt x="2003" y="884"/>
                    </a:lnTo>
                    <a:lnTo>
                      <a:pt x="1971" y="884"/>
                    </a:lnTo>
                    <a:lnTo>
                      <a:pt x="1938" y="884"/>
                    </a:lnTo>
                    <a:lnTo>
                      <a:pt x="1907" y="897"/>
                    </a:lnTo>
                    <a:lnTo>
                      <a:pt x="1875" y="912"/>
                    </a:lnTo>
                    <a:lnTo>
                      <a:pt x="1859" y="956"/>
                    </a:lnTo>
                    <a:lnTo>
                      <a:pt x="1842" y="971"/>
                    </a:lnTo>
                    <a:lnTo>
                      <a:pt x="1842" y="986"/>
                    </a:lnTo>
                    <a:lnTo>
                      <a:pt x="1859" y="1029"/>
                    </a:lnTo>
                    <a:lnTo>
                      <a:pt x="1890" y="1042"/>
                    </a:lnTo>
                    <a:lnTo>
                      <a:pt x="1923" y="1042"/>
                    </a:lnTo>
                    <a:lnTo>
                      <a:pt x="1971" y="1029"/>
                    </a:lnTo>
                    <a:lnTo>
                      <a:pt x="1986" y="1014"/>
                    </a:lnTo>
                    <a:lnTo>
                      <a:pt x="2003" y="971"/>
                    </a:lnTo>
                    <a:lnTo>
                      <a:pt x="2034" y="986"/>
                    </a:lnTo>
                    <a:lnTo>
                      <a:pt x="2067" y="1014"/>
                    </a:lnTo>
                    <a:lnTo>
                      <a:pt x="2082" y="1042"/>
                    </a:lnTo>
                    <a:lnTo>
                      <a:pt x="2067" y="1072"/>
                    </a:lnTo>
                    <a:lnTo>
                      <a:pt x="2034" y="1101"/>
                    </a:lnTo>
                    <a:lnTo>
                      <a:pt x="2034" y="1116"/>
                    </a:lnTo>
                    <a:lnTo>
                      <a:pt x="2034" y="1129"/>
                    </a:lnTo>
                    <a:lnTo>
                      <a:pt x="2051" y="1144"/>
                    </a:lnTo>
                    <a:lnTo>
                      <a:pt x="2067" y="1159"/>
                    </a:lnTo>
                    <a:lnTo>
                      <a:pt x="2067" y="1188"/>
                    </a:lnTo>
                    <a:lnTo>
                      <a:pt x="2051" y="1216"/>
                    </a:lnTo>
                    <a:lnTo>
                      <a:pt x="2019" y="1246"/>
                    </a:lnTo>
                    <a:lnTo>
                      <a:pt x="1986" y="1246"/>
                    </a:lnTo>
                    <a:lnTo>
                      <a:pt x="1971" y="1246"/>
                    </a:lnTo>
                    <a:lnTo>
                      <a:pt x="1938" y="1246"/>
                    </a:lnTo>
                    <a:lnTo>
                      <a:pt x="1923" y="1231"/>
                    </a:lnTo>
                    <a:lnTo>
                      <a:pt x="1907" y="1216"/>
                    </a:lnTo>
                    <a:lnTo>
                      <a:pt x="1890" y="1216"/>
                    </a:lnTo>
                    <a:lnTo>
                      <a:pt x="1875" y="1231"/>
                    </a:lnTo>
                    <a:lnTo>
                      <a:pt x="1890" y="1259"/>
                    </a:lnTo>
                    <a:lnTo>
                      <a:pt x="1875" y="1274"/>
                    </a:lnTo>
                    <a:lnTo>
                      <a:pt x="1842" y="1318"/>
                    </a:lnTo>
                    <a:lnTo>
                      <a:pt x="1827" y="1333"/>
                    </a:lnTo>
                    <a:lnTo>
                      <a:pt x="1794" y="1346"/>
                    </a:lnTo>
                    <a:lnTo>
                      <a:pt x="1779" y="1333"/>
                    </a:lnTo>
                    <a:lnTo>
                      <a:pt x="1746" y="1333"/>
                    </a:lnTo>
                    <a:lnTo>
                      <a:pt x="1731" y="1303"/>
                    </a:lnTo>
                    <a:lnTo>
                      <a:pt x="1714" y="1289"/>
                    </a:lnTo>
                    <a:lnTo>
                      <a:pt x="1698" y="1246"/>
                    </a:lnTo>
                    <a:lnTo>
                      <a:pt x="1683" y="1231"/>
                    </a:lnTo>
                    <a:lnTo>
                      <a:pt x="1666" y="1231"/>
                    </a:lnTo>
                    <a:lnTo>
                      <a:pt x="1635" y="1231"/>
                    </a:lnTo>
                    <a:lnTo>
                      <a:pt x="1587" y="1216"/>
                    </a:lnTo>
                    <a:lnTo>
                      <a:pt x="1554" y="1173"/>
                    </a:lnTo>
                    <a:lnTo>
                      <a:pt x="1554" y="1159"/>
                    </a:lnTo>
                    <a:lnTo>
                      <a:pt x="1554" y="1144"/>
                    </a:lnTo>
                    <a:lnTo>
                      <a:pt x="1570" y="1101"/>
                    </a:lnTo>
                    <a:lnTo>
                      <a:pt x="1602" y="1072"/>
                    </a:lnTo>
                    <a:lnTo>
                      <a:pt x="1602" y="1057"/>
                    </a:lnTo>
                    <a:lnTo>
                      <a:pt x="1587" y="1029"/>
                    </a:lnTo>
                    <a:lnTo>
                      <a:pt x="1570" y="1014"/>
                    </a:lnTo>
                    <a:lnTo>
                      <a:pt x="1570" y="986"/>
                    </a:lnTo>
                    <a:lnTo>
                      <a:pt x="1570" y="956"/>
                    </a:lnTo>
                    <a:lnTo>
                      <a:pt x="1602" y="927"/>
                    </a:lnTo>
                    <a:lnTo>
                      <a:pt x="1618" y="912"/>
                    </a:lnTo>
                    <a:lnTo>
                      <a:pt x="1635" y="912"/>
                    </a:lnTo>
                    <a:lnTo>
                      <a:pt x="1666" y="912"/>
                    </a:lnTo>
                    <a:lnTo>
                      <a:pt x="1666" y="897"/>
                    </a:lnTo>
                    <a:lnTo>
                      <a:pt x="1683" y="854"/>
                    </a:lnTo>
                    <a:lnTo>
                      <a:pt x="1714" y="825"/>
                    </a:lnTo>
                    <a:lnTo>
                      <a:pt x="1746" y="825"/>
                    </a:lnTo>
                    <a:lnTo>
                      <a:pt x="1779" y="825"/>
                    </a:lnTo>
                    <a:lnTo>
                      <a:pt x="1810" y="797"/>
                    </a:lnTo>
                    <a:lnTo>
                      <a:pt x="1842" y="797"/>
                    </a:lnTo>
                    <a:lnTo>
                      <a:pt x="1859" y="797"/>
                    </a:lnTo>
                    <a:lnTo>
                      <a:pt x="1890" y="810"/>
                    </a:lnTo>
                    <a:lnTo>
                      <a:pt x="1890" y="825"/>
                    </a:lnTo>
                    <a:lnTo>
                      <a:pt x="1907" y="825"/>
                    </a:lnTo>
                    <a:lnTo>
                      <a:pt x="1907" y="797"/>
                    </a:lnTo>
                    <a:lnTo>
                      <a:pt x="1890" y="782"/>
                    </a:lnTo>
                    <a:lnTo>
                      <a:pt x="1875" y="767"/>
                    </a:lnTo>
                    <a:lnTo>
                      <a:pt x="1842" y="753"/>
                    </a:lnTo>
                    <a:lnTo>
                      <a:pt x="1810" y="767"/>
                    </a:lnTo>
                    <a:lnTo>
                      <a:pt x="1762" y="797"/>
                    </a:lnTo>
                    <a:lnTo>
                      <a:pt x="1731" y="797"/>
                    </a:lnTo>
                    <a:lnTo>
                      <a:pt x="1698" y="797"/>
                    </a:lnTo>
                    <a:lnTo>
                      <a:pt x="1666" y="825"/>
                    </a:lnTo>
                    <a:lnTo>
                      <a:pt x="1635" y="869"/>
                    </a:lnTo>
                    <a:lnTo>
                      <a:pt x="1587" y="897"/>
                    </a:lnTo>
                    <a:lnTo>
                      <a:pt x="1554" y="927"/>
                    </a:lnTo>
                    <a:lnTo>
                      <a:pt x="1537" y="942"/>
                    </a:lnTo>
                    <a:lnTo>
                      <a:pt x="1522" y="1014"/>
                    </a:lnTo>
                    <a:lnTo>
                      <a:pt x="1506" y="1057"/>
                    </a:lnTo>
                    <a:lnTo>
                      <a:pt x="1489" y="1057"/>
                    </a:lnTo>
                    <a:lnTo>
                      <a:pt x="1458" y="1072"/>
                    </a:lnTo>
                    <a:lnTo>
                      <a:pt x="1458" y="1057"/>
                    </a:lnTo>
                    <a:lnTo>
                      <a:pt x="1458" y="1042"/>
                    </a:lnTo>
                    <a:lnTo>
                      <a:pt x="1458" y="1029"/>
                    </a:lnTo>
                    <a:lnTo>
                      <a:pt x="1426" y="1014"/>
                    </a:lnTo>
                    <a:lnTo>
                      <a:pt x="1378" y="1029"/>
                    </a:lnTo>
                    <a:lnTo>
                      <a:pt x="1330" y="1042"/>
                    </a:lnTo>
                    <a:lnTo>
                      <a:pt x="1297" y="1029"/>
                    </a:lnTo>
                    <a:lnTo>
                      <a:pt x="1249" y="999"/>
                    </a:lnTo>
                    <a:lnTo>
                      <a:pt x="1234" y="971"/>
                    </a:lnTo>
                    <a:lnTo>
                      <a:pt x="1218" y="942"/>
                    </a:lnTo>
                    <a:lnTo>
                      <a:pt x="1234" y="897"/>
                    </a:lnTo>
                    <a:lnTo>
                      <a:pt x="1249" y="869"/>
                    </a:lnTo>
                    <a:lnTo>
                      <a:pt x="1266" y="854"/>
                    </a:lnTo>
                    <a:lnTo>
                      <a:pt x="1297" y="854"/>
                    </a:lnTo>
                    <a:lnTo>
                      <a:pt x="1314" y="854"/>
                    </a:lnTo>
                    <a:lnTo>
                      <a:pt x="1330" y="869"/>
                    </a:lnTo>
                    <a:lnTo>
                      <a:pt x="1330" y="897"/>
                    </a:lnTo>
                    <a:lnTo>
                      <a:pt x="1330" y="912"/>
                    </a:lnTo>
                    <a:lnTo>
                      <a:pt x="1314" y="927"/>
                    </a:lnTo>
                    <a:lnTo>
                      <a:pt x="1297" y="927"/>
                    </a:lnTo>
                    <a:lnTo>
                      <a:pt x="1282" y="912"/>
                    </a:lnTo>
                    <a:lnTo>
                      <a:pt x="1249" y="912"/>
                    </a:lnTo>
                    <a:lnTo>
                      <a:pt x="1249" y="927"/>
                    </a:lnTo>
                    <a:lnTo>
                      <a:pt x="1266" y="942"/>
                    </a:lnTo>
                    <a:lnTo>
                      <a:pt x="1297" y="971"/>
                    </a:lnTo>
                    <a:lnTo>
                      <a:pt x="1330" y="986"/>
                    </a:lnTo>
                    <a:lnTo>
                      <a:pt x="1410" y="971"/>
                    </a:lnTo>
                    <a:lnTo>
                      <a:pt x="1474" y="942"/>
                    </a:lnTo>
                    <a:lnTo>
                      <a:pt x="1587" y="854"/>
                    </a:lnTo>
                    <a:lnTo>
                      <a:pt x="1698" y="767"/>
                    </a:lnTo>
                    <a:lnTo>
                      <a:pt x="1762" y="738"/>
                    </a:lnTo>
                    <a:lnTo>
                      <a:pt x="1842" y="723"/>
                    </a:lnTo>
                    <a:lnTo>
                      <a:pt x="1923" y="738"/>
                    </a:lnTo>
                    <a:lnTo>
                      <a:pt x="2003" y="753"/>
                    </a:lnTo>
                    <a:lnTo>
                      <a:pt x="2067" y="797"/>
                    </a:lnTo>
                    <a:lnTo>
                      <a:pt x="2099" y="810"/>
                    </a:lnTo>
                    <a:lnTo>
                      <a:pt x="2132" y="854"/>
                    </a:lnTo>
                    <a:lnTo>
                      <a:pt x="2147" y="912"/>
                    </a:lnTo>
                    <a:lnTo>
                      <a:pt x="2163" y="971"/>
                    </a:lnTo>
                    <a:lnTo>
                      <a:pt x="2180" y="971"/>
                    </a:lnTo>
                    <a:lnTo>
                      <a:pt x="2195" y="971"/>
                    </a:lnTo>
                    <a:lnTo>
                      <a:pt x="2195" y="942"/>
                    </a:lnTo>
                    <a:lnTo>
                      <a:pt x="2195" y="912"/>
                    </a:lnTo>
                    <a:lnTo>
                      <a:pt x="2163" y="854"/>
                    </a:lnTo>
                    <a:lnTo>
                      <a:pt x="2132" y="782"/>
                    </a:lnTo>
                    <a:lnTo>
                      <a:pt x="2082" y="710"/>
                    </a:lnTo>
                    <a:lnTo>
                      <a:pt x="1986" y="580"/>
                    </a:lnTo>
                    <a:lnTo>
                      <a:pt x="1971" y="506"/>
                    </a:lnTo>
                    <a:lnTo>
                      <a:pt x="1971" y="450"/>
                    </a:lnTo>
                    <a:lnTo>
                      <a:pt x="1986" y="376"/>
                    </a:lnTo>
                    <a:lnTo>
                      <a:pt x="2019" y="318"/>
                    </a:lnTo>
                    <a:lnTo>
                      <a:pt x="2019" y="304"/>
                    </a:lnTo>
                    <a:lnTo>
                      <a:pt x="2132" y="187"/>
                    </a:lnTo>
                    <a:lnTo>
                      <a:pt x="2147" y="159"/>
                    </a:lnTo>
                    <a:lnTo>
                      <a:pt x="2163" y="116"/>
                    </a:lnTo>
                    <a:lnTo>
                      <a:pt x="2163" y="87"/>
                    </a:lnTo>
                    <a:lnTo>
                      <a:pt x="2163" y="44"/>
                    </a:lnTo>
                    <a:lnTo>
                      <a:pt x="2132" y="29"/>
                    </a:lnTo>
                    <a:lnTo>
                      <a:pt x="2115" y="29"/>
                    </a:lnTo>
                    <a:lnTo>
                      <a:pt x="2067" y="29"/>
                    </a:lnTo>
                    <a:lnTo>
                      <a:pt x="2051" y="44"/>
                    </a:lnTo>
                    <a:lnTo>
                      <a:pt x="2051" y="57"/>
                    </a:lnTo>
                    <a:lnTo>
                      <a:pt x="2051" y="72"/>
                    </a:lnTo>
                    <a:lnTo>
                      <a:pt x="2067" y="72"/>
                    </a:lnTo>
                    <a:lnTo>
                      <a:pt x="2099" y="72"/>
                    </a:lnTo>
                    <a:lnTo>
                      <a:pt x="2115" y="72"/>
                    </a:lnTo>
                    <a:lnTo>
                      <a:pt x="2115" y="87"/>
                    </a:lnTo>
                    <a:lnTo>
                      <a:pt x="2115" y="116"/>
                    </a:lnTo>
                    <a:lnTo>
                      <a:pt x="2099" y="131"/>
                    </a:lnTo>
                    <a:lnTo>
                      <a:pt x="2067" y="131"/>
                    </a:lnTo>
                    <a:lnTo>
                      <a:pt x="2034" y="101"/>
                    </a:lnTo>
                    <a:lnTo>
                      <a:pt x="2019" y="72"/>
                    </a:lnTo>
                    <a:lnTo>
                      <a:pt x="2019" y="44"/>
                    </a:lnTo>
                    <a:lnTo>
                      <a:pt x="2034" y="29"/>
                    </a:lnTo>
                    <a:lnTo>
                      <a:pt x="2067" y="14"/>
                    </a:lnTo>
                    <a:lnTo>
                      <a:pt x="2082" y="0"/>
                    </a:lnTo>
                    <a:lnTo>
                      <a:pt x="2115" y="0"/>
                    </a:lnTo>
                    <a:lnTo>
                      <a:pt x="2147" y="0"/>
                    </a:lnTo>
                    <a:lnTo>
                      <a:pt x="2211" y="29"/>
                    </a:lnTo>
                    <a:lnTo>
                      <a:pt x="2228" y="72"/>
                    </a:lnTo>
                    <a:lnTo>
                      <a:pt x="2243" y="116"/>
                    </a:lnTo>
                    <a:lnTo>
                      <a:pt x="2211" y="174"/>
                    </a:lnTo>
                    <a:lnTo>
                      <a:pt x="2180" y="218"/>
                    </a:lnTo>
                    <a:lnTo>
                      <a:pt x="2132" y="246"/>
                    </a:lnTo>
                    <a:lnTo>
                      <a:pt x="2082" y="274"/>
                    </a:lnTo>
                    <a:lnTo>
                      <a:pt x="2082" y="289"/>
                    </a:lnTo>
                    <a:lnTo>
                      <a:pt x="2099" y="304"/>
                    </a:lnTo>
                    <a:lnTo>
                      <a:pt x="2147" y="289"/>
                    </a:lnTo>
                    <a:lnTo>
                      <a:pt x="2163" y="289"/>
                    </a:lnTo>
                    <a:lnTo>
                      <a:pt x="2195" y="304"/>
                    </a:lnTo>
                    <a:lnTo>
                      <a:pt x="2228" y="318"/>
                    </a:lnTo>
                    <a:lnTo>
                      <a:pt x="2243" y="348"/>
                    </a:lnTo>
                    <a:lnTo>
                      <a:pt x="2259" y="391"/>
                    </a:lnTo>
                    <a:lnTo>
                      <a:pt x="2243" y="420"/>
                    </a:lnTo>
                    <a:lnTo>
                      <a:pt x="2228" y="478"/>
                    </a:lnTo>
                    <a:lnTo>
                      <a:pt x="2195" y="550"/>
                    </a:lnTo>
                    <a:lnTo>
                      <a:pt x="2163" y="608"/>
                    </a:lnTo>
                    <a:lnTo>
                      <a:pt x="2163" y="637"/>
                    </a:lnTo>
                    <a:lnTo>
                      <a:pt x="2163" y="667"/>
                    </a:lnTo>
                    <a:lnTo>
                      <a:pt x="2115" y="623"/>
                    </a:lnTo>
                    <a:lnTo>
                      <a:pt x="2099" y="565"/>
                    </a:lnTo>
                    <a:lnTo>
                      <a:pt x="2082" y="506"/>
                    </a:lnTo>
                    <a:lnTo>
                      <a:pt x="2067" y="450"/>
                    </a:lnTo>
                    <a:lnTo>
                      <a:pt x="2115" y="463"/>
                    </a:lnTo>
                    <a:lnTo>
                      <a:pt x="2147" y="463"/>
                    </a:lnTo>
                    <a:lnTo>
                      <a:pt x="2163" y="450"/>
                    </a:lnTo>
                    <a:lnTo>
                      <a:pt x="2180" y="435"/>
                    </a:lnTo>
                    <a:lnTo>
                      <a:pt x="2195" y="420"/>
                    </a:lnTo>
                    <a:lnTo>
                      <a:pt x="2195" y="391"/>
                    </a:lnTo>
                    <a:lnTo>
                      <a:pt x="2180" y="361"/>
                    </a:lnTo>
                    <a:lnTo>
                      <a:pt x="2163" y="348"/>
                    </a:lnTo>
                    <a:lnTo>
                      <a:pt x="2115" y="318"/>
                    </a:lnTo>
                    <a:lnTo>
                      <a:pt x="2099" y="318"/>
                    </a:lnTo>
                    <a:lnTo>
                      <a:pt x="2067" y="333"/>
                    </a:lnTo>
                    <a:lnTo>
                      <a:pt x="2034" y="361"/>
                    </a:lnTo>
                    <a:lnTo>
                      <a:pt x="2019" y="391"/>
                    </a:lnTo>
                    <a:lnTo>
                      <a:pt x="2003" y="435"/>
                    </a:lnTo>
                    <a:lnTo>
                      <a:pt x="2003" y="478"/>
                    </a:lnTo>
                    <a:lnTo>
                      <a:pt x="2019" y="506"/>
                    </a:lnTo>
                    <a:lnTo>
                      <a:pt x="2051" y="593"/>
                    </a:lnTo>
                    <a:lnTo>
                      <a:pt x="2082" y="667"/>
                    </a:lnTo>
                    <a:lnTo>
                      <a:pt x="2163" y="753"/>
                    </a:lnTo>
                    <a:lnTo>
                      <a:pt x="2211" y="854"/>
                    </a:lnTo>
                    <a:lnTo>
                      <a:pt x="2243" y="971"/>
                    </a:lnTo>
                    <a:lnTo>
                      <a:pt x="2243" y="1086"/>
                    </a:lnTo>
                    <a:lnTo>
                      <a:pt x="2228" y="1159"/>
                    </a:lnTo>
                    <a:lnTo>
                      <a:pt x="2211" y="1216"/>
                    </a:lnTo>
                    <a:lnTo>
                      <a:pt x="2163" y="1274"/>
                    </a:lnTo>
                    <a:lnTo>
                      <a:pt x="2115" y="1333"/>
                    </a:lnTo>
                    <a:lnTo>
                      <a:pt x="2034" y="1376"/>
                    </a:lnTo>
                    <a:lnTo>
                      <a:pt x="2034" y="1390"/>
                    </a:lnTo>
                    <a:lnTo>
                      <a:pt x="2067" y="1390"/>
                    </a:lnTo>
                    <a:lnTo>
                      <a:pt x="2099" y="1390"/>
                    </a:lnTo>
                    <a:lnTo>
                      <a:pt x="2115" y="1390"/>
                    </a:lnTo>
                    <a:lnTo>
                      <a:pt x="2163" y="1405"/>
                    </a:lnTo>
                    <a:lnTo>
                      <a:pt x="2195" y="1420"/>
                    </a:lnTo>
                    <a:lnTo>
                      <a:pt x="2228" y="1463"/>
                    </a:lnTo>
                    <a:lnTo>
                      <a:pt x="2243" y="1491"/>
                    </a:lnTo>
                    <a:lnTo>
                      <a:pt x="2243" y="1550"/>
                    </a:lnTo>
                    <a:lnTo>
                      <a:pt x="2243" y="1578"/>
                    </a:lnTo>
                    <a:lnTo>
                      <a:pt x="2228" y="1593"/>
                    </a:lnTo>
                    <a:lnTo>
                      <a:pt x="2195" y="1622"/>
                    </a:lnTo>
                    <a:lnTo>
                      <a:pt x="2180" y="1637"/>
                    </a:lnTo>
                    <a:lnTo>
                      <a:pt x="2099" y="1665"/>
                    </a:lnTo>
                    <a:lnTo>
                      <a:pt x="2051" y="1652"/>
                    </a:lnTo>
                    <a:lnTo>
                      <a:pt x="2003" y="1622"/>
                    </a:lnTo>
                    <a:lnTo>
                      <a:pt x="1986" y="1578"/>
                    </a:lnTo>
                    <a:lnTo>
                      <a:pt x="1986" y="1535"/>
                    </a:lnTo>
                    <a:lnTo>
                      <a:pt x="2019" y="1506"/>
                    </a:lnTo>
                    <a:lnTo>
                      <a:pt x="2019" y="1550"/>
                    </a:lnTo>
                    <a:lnTo>
                      <a:pt x="2034" y="1565"/>
                    </a:lnTo>
                    <a:lnTo>
                      <a:pt x="2051" y="1578"/>
                    </a:lnTo>
                    <a:lnTo>
                      <a:pt x="2067" y="1593"/>
                    </a:lnTo>
                    <a:lnTo>
                      <a:pt x="2082" y="1593"/>
                    </a:lnTo>
                    <a:lnTo>
                      <a:pt x="2115" y="1578"/>
                    </a:lnTo>
                    <a:lnTo>
                      <a:pt x="2147" y="1565"/>
                    </a:lnTo>
                    <a:lnTo>
                      <a:pt x="2163" y="1522"/>
                    </a:lnTo>
                    <a:lnTo>
                      <a:pt x="2147" y="1491"/>
                    </a:lnTo>
                    <a:lnTo>
                      <a:pt x="2115" y="1463"/>
                    </a:lnTo>
                    <a:lnTo>
                      <a:pt x="2067" y="1448"/>
                    </a:lnTo>
                    <a:lnTo>
                      <a:pt x="2019" y="1435"/>
                    </a:lnTo>
                    <a:lnTo>
                      <a:pt x="1907" y="1435"/>
                    </a:lnTo>
                    <a:lnTo>
                      <a:pt x="1810" y="1435"/>
                    </a:lnTo>
                    <a:lnTo>
                      <a:pt x="1762" y="1435"/>
                    </a:lnTo>
                    <a:lnTo>
                      <a:pt x="1714" y="1420"/>
                    </a:lnTo>
                    <a:lnTo>
                      <a:pt x="1602" y="1361"/>
                    </a:lnTo>
                    <a:lnTo>
                      <a:pt x="1506" y="1303"/>
                    </a:lnTo>
                    <a:lnTo>
                      <a:pt x="1474" y="1303"/>
                    </a:lnTo>
                    <a:lnTo>
                      <a:pt x="1458" y="1333"/>
                    </a:lnTo>
                    <a:lnTo>
                      <a:pt x="1522" y="1405"/>
                    </a:lnTo>
                    <a:lnTo>
                      <a:pt x="1554" y="1491"/>
                    </a:lnTo>
                    <a:lnTo>
                      <a:pt x="1587" y="1578"/>
                    </a:lnTo>
                    <a:lnTo>
                      <a:pt x="1602" y="1665"/>
                    </a:lnTo>
                    <a:lnTo>
                      <a:pt x="1602" y="1810"/>
                    </a:lnTo>
                    <a:lnTo>
                      <a:pt x="1602" y="1854"/>
                    </a:lnTo>
                    <a:lnTo>
                      <a:pt x="1618" y="1882"/>
                    </a:lnTo>
                    <a:lnTo>
                      <a:pt x="1650" y="1912"/>
                    </a:lnTo>
                    <a:lnTo>
                      <a:pt x="1683" y="1927"/>
                    </a:lnTo>
                    <a:lnTo>
                      <a:pt x="1731" y="1927"/>
                    </a:lnTo>
                    <a:lnTo>
                      <a:pt x="1762" y="1912"/>
                    </a:lnTo>
                    <a:lnTo>
                      <a:pt x="1779" y="1882"/>
                    </a:lnTo>
                    <a:lnTo>
                      <a:pt x="1779" y="1854"/>
                    </a:lnTo>
                    <a:lnTo>
                      <a:pt x="1779" y="1839"/>
                    </a:lnTo>
                    <a:lnTo>
                      <a:pt x="1762" y="1810"/>
                    </a:lnTo>
                    <a:lnTo>
                      <a:pt x="1714" y="1810"/>
                    </a:lnTo>
                    <a:lnTo>
                      <a:pt x="1666" y="1825"/>
                    </a:lnTo>
                    <a:lnTo>
                      <a:pt x="1683" y="1795"/>
                    </a:lnTo>
                    <a:lnTo>
                      <a:pt x="1698" y="1782"/>
                    </a:lnTo>
                    <a:lnTo>
                      <a:pt x="1731" y="1767"/>
                    </a:lnTo>
                    <a:lnTo>
                      <a:pt x="1746" y="1767"/>
                    </a:lnTo>
                    <a:lnTo>
                      <a:pt x="1794" y="1782"/>
                    </a:lnTo>
                    <a:lnTo>
                      <a:pt x="1827" y="1810"/>
                    </a:lnTo>
                    <a:lnTo>
                      <a:pt x="1842" y="1854"/>
                    </a:lnTo>
                    <a:lnTo>
                      <a:pt x="1842" y="1897"/>
                    </a:lnTo>
                    <a:lnTo>
                      <a:pt x="1842" y="1941"/>
                    </a:lnTo>
                    <a:lnTo>
                      <a:pt x="1810" y="1971"/>
                    </a:lnTo>
                    <a:lnTo>
                      <a:pt x="1762" y="1999"/>
                    </a:lnTo>
                    <a:lnTo>
                      <a:pt x="1731" y="2014"/>
                    </a:lnTo>
                    <a:lnTo>
                      <a:pt x="1683" y="2014"/>
                    </a:lnTo>
                    <a:lnTo>
                      <a:pt x="1635" y="2014"/>
                    </a:lnTo>
                    <a:lnTo>
                      <a:pt x="1602" y="1999"/>
                    </a:lnTo>
                    <a:lnTo>
                      <a:pt x="1554" y="1956"/>
                    </a:lnTo>
                    <a:lnTo>
                      <a:pt x="1537" y="1927"/>
                    </a:lnTo>
                    <a:lnTo>
                      <a:pt x="1537" y="1897"/>
                    </a:lnTo>
                    <a:lnTo>
                      <a:pt x="1537" y="1869"/>
                    </a:lnTo>
                    <a:lnTo>
                      <a:pt x="1554" y="1810"/>
                    </a:lnTo>
                    <a:lnTo>
                      <a:pt x="1537" y="1795"/>
                    </a:lnTo>
                    <a:lnTo>
                      <a:pt x="1522" y="1825"/>
                    </a:lnTo>
                    <a:lnTo>
                      <a:pt x="1506" y="1839"/>
                    </a:lnTo>
                    <a:lnTo>
                      <a:pt x="1506" y="1869"/>
                    </a:lnTo>
                    <a:lnTo>
                      <a:pt x="1474" y="1897"/>
                    </a:lnTo>
                    <a:lnTo>
                      <a:pt x="1441" y="1941"/>
                    </a:lnTo>
                    <a:lnTo>
                      <a:pt x="1393" y="1971"/>
                    </a:lnTo>
                    <a:lnTo>
                      <a:pt x="1345" y="1999"/>
                    </a:lnTo>
                    <a:lnTo>
                      <a:pt x="1297" y="2014"/>
                    </a:lnTo>
                    <a:lnTo>
                      <a:pt x="1234" y="2027"/>
                    </a:lnTo>
                    <a:lnTo>
                      <a:pt x="1186" y="2027"/>
                    </a:lnTo>
                    <a:lnTo>
                      <a:pt x="1121" y="2027"/>
                    </a:lnTo>
                    <a:lnTo>
                      <a:pt x="1073" y="2027"/>
                    </a:lnTo>
                    <a:lnTo>
                      <a:pt x="913" y="1971"/>
                    </a:lnTo>
                    <a:lnTo>
                      <a:pt x="769" y="1912"/>
                    </a:lnTo>
                    <a:lnTo>
                      <a:pt x="608" y="1839"/>
                    </a:lnTo>
                    <a:lnTo>
                      <a:pt x="528" y="1825"/>
                    </a:lnTo>
                    <a:lnTo>
                      <a:pt x="497" y="1825"/>
                    </a:lnTo>
                    <a:lnTo>
                      <a:pt x="447" y="1825"/>
                    </a:lnTo>
                    <a:lnTo>
                      <a:pt x="416" y="1854"/>
                    </a:lnTo>
                    <a:lnTo>
                      <a:pt x="399" y="1882"/>
                    </a:lnTo>
                    <a:lnTo>
                      <a:pt x="384" y="1912"/>
                    </a:lnTo>
                    <a:lnTo>
                      <a:pt x="399" y="1941"/>
                    </a:lnTo>
                    <a:lnTo>
                      <a:pt x="416" y="1956"/>
                    </a:lnTo>
                    <a:lnTo>
                      <a:pt x="432" y="1971"/>
                    </a:lnTo>
                    <a:lnTo>
                      <a:pt x="447" y="1971"/>
                    </a:lnTo>
                    <a:lnTo>
                      <a:pt x="480" y="1971"/>
                    </a:lnTo>
                    <a:lnTo>
                      <a:pt x="512" y="1956"/>
                    </a:lnTo>
                    <a:lnTo>
                      <a:pt x="528" y="1941"/>
                    </a:lnTo>
                    <a:lnTo>
                      <a:pt x="545" y="1927"/>
                    </a:lnTo>
                    <a:lnTo>
                      <a:pt x="528" y="1882"/>
                    </a:lnTo>
                    <a:lnTo>
                      <a:pt x="528" y="1869"/>
                    </a:lnTo>
                    <a:lnTo>
                      <a:pt x="593" y="1882"/>
                    </a:lnTo>
                    <a:lnTo>
                      <a:pt x="641" y="1897"/>
                    </a:lnTo>
                    <a:lnTo>
                      <a:pt x="752" y="1956"/>
                    </a:lnTo>
                    <a:lnTo>
                      <a:pt x="721" y="1956"/>
                    </a:lnTo>
                    <a:lnTo>
                      <a:pt x="689" y="1956"/>
                    </a:lnTo>
                    <a:lnTo>
                      <a:pt x="625" y="1984"/>
                    </a:lnTo>
                    <a:lnTo>
                      <a:pt x="545" y="2014"/>
                    </a:lnTo>
                    <a:lnTo>
                      <a:pt x="480" y="2042"/>
                    </a:lnTo>
                    <a:lnTo>
                      <a:pt x="447" y="2042"/>
                    </a:lnTo>
                    <a:lnTo>
                      <a:pt x="416" y="2027"/>
                    </a:lnTo>
                    <a:lnTo>
                      <a:pt x="384" y="1999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343">
                <a:extLst>
                  <a:ext uri="{FF2B5EF4-FFF2-40B4-BE49-F238E27FC236}">
                    <a16:creationId xmlns:a16="http://schemas.microsoft.com/office/drawing/2014/main" id="{34B3B780-D636-411C-B14F-91F10FA5048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74" y="348"/>
                <a:ext cx="336" cy="248"/>
              </a:xfrm>
              <a:custGeom>
                <a:avLst/>
                <a:gdLst>
                  <a:gd name="T0" fmla="*/ 0 w 2197"/>
                  <a:gd name="T1" fmla="*/ 0 h 783"/>
                  <a:gd name="T2" fmla="*/ 0 w 2197"/>
                  <a:gd name="T3" fmla="*/ 0 h 783"/>
                  <a:gd name="T4" fmla="*/ 0 w 2197"/>
                  <a:gd name="T5" fmla="*/ 0 h 783"/>
                  <a:gd name="T6" fmla="*/ 0 w 2197"/>
                  <a:gd name="T7" fmla="*/ 0 h 783"/>
                  <a:gd name="T8" fmla="*/ 0 w 2197"/>
                  <a:gd name="T9" fmla="*/ 0 h 783"/>
                  <a:gd name="T10" fmla="*/ 0 w 2197"/>
                  <a:gd name="T11" fmla="*/ 0 h 783"/>
                  <a:gd name="T12" fmla="*/ 0 w 2197"/>
                  <a:gd name="T13" fmla="*/ 0 h 783"/>
                  <a:gd name="T14" fmla="*/ 0 w 2197"/>
                  <a:gd name="T15" fmla="*/ 0 h 783"/>
                  <a:gd name="T16" fmla="*/ 0 w 2197"/>
                  <a:gd name="T17" fmla="*/ 0 h 783"/>
                  <a:gd name="T18" fmla="*/ 0 w 2197"/>
                  <a:gd name="T19" fmla="*/ 0 h 783"/>
                  <a:gd name="T20" fmla="*/ 0 w 2197"/>
                  <a:gd name="T21" fmla="*/ 0 h 783"/>
                  <a:gd name="T22" fmla="*/ 0 w 2197"/>
                  <a:gd name="T23" fmla="*/ 0 h 783"/>
                  <a:gd name="T24" fmla="*/ 0 w 2197"/>
                  <a:gd name="T25" fmla="*/ 0 h 783"/>
                  <a:gd name="T26" fmla="*/ 0 w 2197"/>
                  <a:gd name="T27" fmla="*/ 0 h 783"/>
                  <a:gd name="T28" fmla="*/ 0 w 2197"/>
                  <a:gd name="T29" fmla="*/ 0 h 783"/>
                  <a:gd name="T30" fmla="*/ 0 w 2197"/>
                  <a:gd name="T31" fmla="*/ 0 h 783"/>
                  <a:gd name="T32" fmla="*/ 0 w 2197"/>
                  <a:gd name="T33" fmla="*/ 0 h 783"/>
                  <a:gd name="T34" fmla="*/ 0 w 2197"/>
                  <a:gd name="T35" fmla="*/ 0 h 783"/>
                  <a:gd name="T36" fmla="*/ 0 w 2197"/>
                  <a:gd name="T37" fmla="*/ 0 h 783"/>
                  <a:gd name="T38" fmla="*/ 0 w 2197"/>
                  <a:gd name="T39" fmla="*/ 0 h 783"/>
                  <a:gd name="T40" fmla="*/ 0 w 2197"/>
                  <a:gd name="T41" fmla="*/ 0 h 783"/>
                  <a:gd name="T42" fmla="*/ 0 w 2197"/>
                  <a:gd name="T43" fmla="*/ 0 h 783"/>
                  <a:gd name="T44" fmla="*/ 0 w 2197"/>
                  <a:gd name="T45" fmla="*/ 0 h 783"/>
                  <a:gd name="T46" fmla="*/ 0 w 2197"/>
                  <a:gd name="T47" fmla="*/ 0 h 783"/>
                  <a:gd name="T48" fmla="*/ 0 w 2197"/>
                  <a:gd name="T49" fmla="*/ 0 h 783"/>
                  <a:gd name="T50" fmla="*/ 0 w 2197"/>
                  <a:gd name="T51" fmla="*/ 0 h 783"/>
                  <a:gd name="T52" fmla="*/ 0 w 2197"/>
                  <a:gd name="T53" fmla="*/ 0 h 783"/>
                  <a:gd name="T54" fmla="*/ 0 w 2197"/>
                  <a:gd name="T55" fmla="*/ 0 h 783"/>
                  <a:gd name="T56" fmla="*/ 0 w 2197"/>
                  <a:gd name="T57" fmla="*/ 0 h 783"/>
                  <a:gd name="T58" fmla="*/ 0 w 2197"/>
                  <a:gd name="T59" fmla="*/ 0 h 783"/>
                  <a:gd name="T60" fmla="*/ 0 w 2197"/>
                  <a:gd name="T61" fmla="*/ 0 h 783"/>
                  <a:gd name="T62" fmla="*/ 0 w 2197"/>
                  <a:gd name="T63" fmla="*/ 0 h 783"/>
                  <a:gd name="T64" fmla="*/ 0 w 2197"/>
                  <a:gd name="T65" fmla="*/ 0 h 783"/>
                  <a:gd name="T66" fmla="*/ 0 w 2197"/>
                  <a:gd name="T67" fmla="*/ 0 h 783"/>
                  <a:gd name="T68" fmla="*/ 0 w 2197"/>
                  <a:gd name="T69" fmla="*/ 0 h 783"/>
                  <a:gd name="T70" fmla="*/ 0 w 2197"/>
                  <a:gd name="T71" fmla="*/ 0 h 7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197" h="783">
                    <a:moveTo>
                      <a:pt x="17" y="768"/>
                    </a:moveTo>
                    <a:lnTo>
                      <a:pt x="0" y="740"/>
                    </a:lnTo>
                    <a:lnTo>
                      <a:pt x="242" y="740"/>
                    </a:lnTo>
                    <a:lnTo>
                      <a:pt x="1027" y="753"/>
                    </a:lnTo>
                    <a:lnTo>
                      <a:pt x="1138" y="740"/>
                    </a:lnTo>
                    <a:lnTo>
                      <a:pt x="1155" y="740"/>
                    </a:lnTo>
                    <a:lnTo>
                      <a:pt x="1155" y="551"/>
                    </a:lnTo>
                    <a:lnTo>
                      <a:pt x="1155" y="536"/>
                    </a:lnTo>
                    <a:lnTo>
                      <a:pt x="1395" y="536"/>
                    </a:lnTo>
                    <a:lnTo>
                      <a:pt x="1508" y="521"/>
                    </a:lnTo>
                    <a:lnTo>
                      <a:pt x="1604" y="508"/>
                    </a:lnTo>
                    <a:lnTo>
                      <a:pt x="1716" y="478"/>
                    </a:lnTo>
                    <a:lnTo>
                      <a:pt x="1812" y="434"/>
                    </a:lnTo>
                    <a:lnTo>
                      <a:pt x="1909" y="377"/>
                    </a:lnTo>
                    <a:lnTo>
                      <a:pt x="1988" y="319"/>
                    </a:lnTo>
                    <a:lnTo>
                      <a:pt x="2053" y="247"/>
                    </a:lnTo>
                    <a:lnTo>
                      <a:pt x="2117" y="159"/>
                    </a:lnTo>
                    <a:lnTo>
                      <a:pt x="2180" y="0"/>
                    </a:lnTo>
                    <a:lnTo>
                      <a:pt x="2197" y="15"/>
                    </a:lnTo>
                    <a:lnTo>
                      <a:pt x="2197" y="43"/>
                    </a:lnTo>
                    <a:lnTo>
                      <a:pt x="2180" y="87"/>
                    </a:lnTo>
                    <a:lnTo>
                      <a:pt x="2165" y="159"/>
                    </a:lnTo>
                    <a:lnTo>
                      <a:pt x="2117" y="217"/>
                    </a:lnTo>
                    <a:lnTo>
                      <a:pt x="2053" y="291"/>
                    </a:lnTo>
                    <a:lnTo>
                      <a:pt x="2005" y="347"/>
                    </a:lnTo>
                    <a:lnTo>
                      <a:pt x="1940" y="406"/>
                    </a:lnTo>
                    <a:lnTo>
                      <a:pt x="1861" y="449"/>
                    </a:lnTo>
                    <a:lnTo>
                      <a:pt x="1781" y="493"/>
                    </a:lnTo>
                    <a:lnTo>
                      <a:pt x="1700" y="508"/>
                    </a:lnTo>
                    <a:lnTo>
                      <a:pt x="1556" y="551"/>
                    </a:lnTo>
                    <a:lnTo>
                      <a:pt x="1491" y="564"/>
                    </a:lnTo>
                    <a:lnTo>
                      <a:pt x="1412" y="564"/>
                    </a:lnTo>
                    <a:lnTo>
                      <a:pt x="1203" y="579"/>
                    </a:lnTo>
                    <a:lnTo>
                      <a:pt x="1188" y="594"/>
                    </a:lnTo>
                    <a:lnTo>
                      <a:pt x="1188" y="783"/>
                    </a:lnTo>
                    <a:lnTo>
                      <a:pt x="17" y="76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344">
                <a:extLst>
                  <a:ext uri="{FF2B5EF4-FFF2-40B4-BE49-F238E27FC236}">
                    <a16:creationId xmlns:a16="http://schemas.microsoft.com/office/drawing/2014/main" id="{CF74F6D7-DA4E-4349-9600-85DF4923A1B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55" y="87"/>
                <a:ext cx="7" cy="5"/>
              </a:xfrm>
              <a:custGeom>
                <a:avLst/>
                <a:gdLst>
                  <a:gd name="T0" fmla="*/ 0 w 48"/>
                  <a:gd name="T1" fmla="*/ 0 h 15"/>
                  <a:gd name="T2" fmla="*/ 0 w 48"/>
                  <a:gd name="T3" fmla="*/ 0 h 15"/>
                  <a:gd name="T4" fmla="*/ 0 w 48"/>
                  <a:gd name="T5" fmla="*/ 0 h 15"/>
                  <a:gd name="T6" fmla="*/ 0 w 48"/>
                  <a:gd name="T7" fmla="*/ 0 h 15"/>
                  <a:gd name="T8" fmla="*/ 0 w 4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15">
                    <a:moveTo>
                      <a:pt x="0" y="0"/>
                    </a:moveTo>
                    <a:lnTo>
                      <a:pt x="16" y="0"/>
                    </a:lnTo>
                    <a:lnTo>
                      <a:pt x="48" y="0"/>
                    </a:lnTo>
                    <a:lnTo>
                      <a:pt x="33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345">
                <a:extLst>
                  <a:ext uri="{FF2B5EF4-FFF2-40B4-BE49-F238E27FC236}">
                    <a16:creationId xmlns:a16="http://schemas.microsoft.com/office/drawing/2014/main" id="{D47D5FF2-2D7A-4E8C-AFEF-75A258E717F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19" y="326"/>
                <a:ext cx="346" cy="312"/>
              </a:xfrm>
              <a:custGeom>
                <a:avLst/>
                <a:gdLst>
                  <a:gd name="T0" fmla="*/ 0 w 2261"/>
                  <a:gd name="T1" fmla="*/ 0 h 985"/>
                  <a:gd name="T2" fmla="*/ 0 w 2261"/>
                  <a:gd name="T3" fmla="*/ 0 h 985"/>
                  <a:gd name="T4" fmla="*/ 0 w 2261"/>
                  <a:gd name="T5" fmla="*/ 0 h 985"/>
                  <a:gd name="T6" fmla="*/ 0 w 2261"/>
                  <a:gd name="T7" fmla="*/ 0 h 985"/>
                  <a:gd name="T8" fmla="*/ 0 w 2261"/>
                  <a:gd name="T9" fmla="*/ 0 h 985"/>
                  <a:gd name="T10" fmla="*/ 0 w 2261"/>
                  <a:gd name="T11" fmla="*/ 0 h 985"/>
                  <a:gd name="T12" fmla="*/ 0 w 2261"/>
                  <a:gd name="T13" fmla="*/ 0 h 985"/>
                  <a:gd name="T14" fmla="*/ 0 w 2261"/>
                  <a:gd name="T15" fmla="*/ 0 h 985"/>
                  <a:gd name="T16" fmla="*/ 0 w 2261"/>
                  <a:gd name="T17" fmla="*/ 0 h 985"/>
                  <a:gd name="T18" fmla="*/ 0 w 2261"/>
                  <a:gd name="T19" fmla="*/ 0 h 985"/>
                  <a:gd name="T20" fmla="*/ 0 w 2261"/>
                  <a:gd name="T21" fmla="*/ 0 h 985"/>
                  <a:gd name="T22" fmla="*/ 0 w 2261"/>
                  <a:gd name="T23" fmla="*/ 0 h 985"/>
                  <a:gd name="T24" fmla="*/ 0 w 2261"/>
                  <a:gd name="T25" fmla="*/ 0 h 985"/>
                  <a:gd name="T26" fmla="*/ 0 w 2261"/>
                  <a:gd name="T27" fmla="*/ 0 h 985"/>
                  <a:gd name="T28" fmla="*/ 0 w 2261"/>
                  <a:gd name="T29" fmla="*/ 0 h 985"/>
                  <a:gd name="T30" fmla="*/ 0 w 2261"/>
                  <a:gd name="T31" fmla="*/ 0 h 985"/>
                  <a:gd name="T32" fmla="*/ 0 w 2261"/>
                  <a:gd name="T33" fmla="*/ 0 h 985"/>
                  <a:gd name="T34" fmla="*/ 0 w 2261"/>
                  <a:gd name="T35" fmla="*/ 0 h 985"/>
                  <a:gd name="T36" fmla="*/ 0 w 2261"/>
                  <a:gd name="T37" fmla="*/ 0 h 985"/>
                  <a:gd name="T38" fmla="*/ 0 w 2261"/>
                  <a:gd name="T39" fmla="*/ 0 h 985"/>
                  <a:gd name="T40" fmla="*/ 0 w 2261"/>
                  <a:gd name="T41" fmla="*/ 0 h 985"/>
                  <a:gd name="T42" fmla="*/ 0 w 2261"/>
                  <a:gd name="T43" fmla="*/ 0 h 985"/>
                  <a:gd name="T44" fmla="*/ 0 w 2261"/>
                  <a:gd name="T45" fmla="*/ 0 h 985"/>
                  <a:gd name="T46" fmla="*/ 0 w 2261"/>
                  <a:gd name="T47" fmla="*/ 0 h 985"/>
                  <a:gd name="T48" fmla="*/ 0 w 2261"/>
                  <a:gd name="T49" fmla="*/ 0 h 985"/>
                  <a:gd name="T50" fmla="*/ 0 w 2261"/>
                  <a:gd name="T51" fmla="*/ 0 h 985"/>
                  <a:gd name="T52" fmla="*/ 0 w 2261"/>
                  <a:gd name="T53" fmla="*/ 0 h 985"/>
                  <a:gd name="T54" fmla="*/ 0 w 2261"/>
                  <a:gd name="T55" fmla="*/ 0 h 985"/>
                  <a:gd name="T56" fmla="*/ 0 w 2261"/>
                  <a:gd name="T57" fmla="*/ 0 h 985"/>
                  <a:gd name="T58" fmla="*/ 0 w 2261"/>
                  <a:gd name="T59" fmla="*/ 0 h 985"/>
                  <a:gd name="T60" fmla="*/ 0 w 2261"/>
                  <a:gd name="T61" fmla="*/ 0 h 985"/>
                  <a:gd name="T62" fmla="*/ 0 w 2261"/>
                  <a:gd name="T63" fmla="*/ 0 h 985"/>
                  <a:gd name="T64" fmla="*/ 0 w 2261"/>
                  <a:gd name="T65" fmla="*/ 0 h 985"/>
                  <a:gd name="T66" fmla="*/ 0 w 2261"/>
                  <a:gd name="T67" fmla="*/ 0 h 985"/>
                  <a:gd name="T68" fmla="*/ 0 w 2261"/>
                  <a:gd name="T69" fmla="*/ 0 h 985"/>
                  <a:gd name="T70" fmla="*/ 0 w 2261"/>
                  <a:gd name="T71" fmla="*/ 0 h 985"/>
                  <a:gd name="T72" fmla="*/ 0 w 2261"/>
                  <a:gd name="T73" fmla="*/ 0 h 985"/>
                  <a:gd name="T74" fmla="*/ 0 w 2261"/>
                  <a:gd name="T75" fmla="*/ 0 h 985"/>
                  <a:gd name="T76" fmla="*/ 0 w 2261"/>
                  <a:gd name="T77" fmla="*/ 0 h 985"/>
                  <a:gd name="T78" fmla="*/ 0 w 2261"/>
                  <a:gd name="T79" fmla="*/ 0 h 985"/>
                  <a:gd name="T80" fmla="*/ 0 w 2261"/>
                  <a:gd name="T81" fmla="*/ 0 h 985"/>
                  <a:gd name="T82" fmla="*/ 0 w 2261"/>
                  <a:gd name="T83" fmla="*/ 0 h 985"/>
                  <a:gd name="T84" fmla="*/ 0 w 2261"/>
                  <a:gd name="T85" fmla="*/ 0 h 9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261" h="985">
                    <a:moveTo>
                      <a:pt x="0" y="956"/>
                    </a:moveTo>
                    <a:lnTo>
                      <a:pt x="17" y="926"/>
                    </a:lnTo>
                    <a:lnTo>
                      <a:pt x="113" y="911"/>
                    </a:lnTo>
                    <a:lnTo>
                      <a:pt x="1138" y="926"/>
                    </a:lnTo>
                    <a:lnTo>
                      <a:pt x="1138" y="911"/>
                    </a:lnTo>
                    <a:lnTo>
                      <a:pt x="1155" y="709"/>
                    </a:lnTo>
                    <a:lnTo>
                      <a:pt x="1395" y="709"/>
                    </a:lnTo>
                    <a:lnTo>
                      <a:pt x="1524" y="694"/>
                    </a:lnTo>
                    <a:lnTo>
                      <a:pt x="1635" y="681"/>
                    </a:lnTo>
                    <a:lnTo>
                      <a:pt x="1748" y="651"/>
                    </a:lnTo>
                    <a:lnTo>
                      <a:pt x="1844" y="607"/>
                    </a:lnTo>
                    <a:lnTo>
                      <a:pt x="1940" y="551"/>
                    </a:lnTo>
                    <a:lnTo>
                      <a:pt x="1988" y="520"/>
                    </a:lnTo>
                    <a:lnTo>
                      <a:pt x="2036" y="477"/>
                    </a:lnTo>
                    <a:lnTo>
                      <a:pt x="2069" y="419"/>
                    </a:lnTo>
                    <a:lnTo>
                      <a:pt x="2117" y="362"/>
                    </a:lnTo>
                    <a:lnTo>
                      <a:pt x="2149" y="303"/>
                    </a:lnTo>
                    <a:lnTo>
                      <a:pt x="2165" y="245"/>
                    </a:lnTo>
                    <a:lnTo>
                      <a:pt x="2197" y="130"/>
                    </a:lnTo>
                    <a:lnTo>
                      <a:pt x="2213" y="0"/>
                    </a:lnTo>
                    <a:lnTo>
                      <a:pt x="2245" y="0"/>
                    </a:lnTo>
                    <a:lnTo>
                      <a:pt x="2261" y="15"/>
                    </a:lnTo>
                    <a:lnTo>
                      <a:pt x="2261" y="71"/>
                    </a:lnTo>
                    <a:lnTo>
                      <a:pt x="2261" y="130"/>
                    </a:lnTo>
                    <a:lnTo>
                      <a:pt x="2261" y="202"/>
                    </a:lnTo>
                    <a:lnTo>
                      <a:pt x="2228" y="260"/>
                    </a:lnTo>
                    <a:lnTo>
                      <a:pt x="2180" y="390"/>
                    </a:lnTo>
                    <a:lnTo>
                      <a:pt x="2117" y="492"/>
                    </a:lnTo>
                    <a:lnTo>
                      <a:pt x="2053" y="564"/>
                    </a:lnTo>
                    <a:lnTo>
                      <a:pt x="1973" y="622"/>
                    </a:lnTo>
                    <a:lnTo>
                      <a:pt x="1892" y="666"/>
                    </a:lnTo>
                    <a:lnTo>
                      <a:pt x="1812" y="709"/>
                    </a:lnTo>
                    <a:lnTo>
                      <a:pt x="1716" y="738"/>
                    </a:lnTo>
                    <a:lnTo>
                      <a:pt x="1635" y="753"/>
                    </a:lnTo>
                    <a:lnTo>
                      <a:pt x="1539" y="768"/>
                    </a:lnTo>
                    <a:lnTo>
                      <a:pt x="1443" y="768"/>
                    </a:lnTo>
                    <a:lnTo>
                      <a:pt x="1332" y="768"/>
                    </a:lnTo>
                    <a:lnTo>
                      <a:pt x="1234" y="768"/>
                    </a:lnTo>
                    <a:lnTo>
                      <a:pt x="1219" y="768"/>
                    </a:lnTo>
                    <a:lnTo>
                      <a:pt x="1219" y="985"/>
                    </a:lnTo>
                    <a:lnTo>
                      <a:pt x="1203" y="985"/>
                    </a:lnTo>
                    <a:lnTo>
                      <a:pt x="17" y="970"/>
                    </a:lnTo>
                    <a:lnTo>
                      <a:pt x="0" y="95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Freeform 346">
                <a:extLst>
                  <a:ext uri="{FF2B5EF4-FFF2-40B4-BE49-F238E27FC236}">
                    <a16:creationId xmlns:a16="http://schemas.microsoft.com/office/drawing/2014/main" id="{3F153EBB-F1BC-45D4-9D19-64361AAAA2E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5" y="27"/>
                <a:ext cx="10" cy="88"/>
              </a:xfrm>
              <a:custGeom>
                <a:avLst/>
                <a:gdLst>
                  <a:gd name="T0" fmla="*/ 0 w 64"/>
                  <a:gd name="T1" fmla="*/ 0 h 275"/>
                  <a:gd name="T2" fmla="*/ 0 w 64"/>
                  <a:gd name="T3" fmla="*/ 0 h 275"/>
                  <a:gd name="T4" fmla="*/ 0 w 64"/>
                  <a:gd name="T5" fmla="*/ 0 h 275"/>
                  <a:gd name="T6" fmla="*/ 0 w 64"/>
                  <a:gd name="T7" fmla="*/ 0 h 275"/>
                  <a:gd name="T8" fmla="*/ 0 w 64"/>
                  <a:gd name="T9" fmla="*/ 0 h 275"/>
                  <a:gd name="T10" fmla="*/ 0 w 64"/>
                  <a:gd name="T11" fmla="*/ 0 h 275"/>
                  <a:gd name="T12" fmla="*/ 0 w 64"/>
                  <a:gd name="T13" fmla="*/ 0 h 275"/>
                  <a:gd name="T14" fmla="*/ 0 w 64"/>
                  <a:gd name="T15" fmla="*/ 0 h 275"/>
                  <a:gd name="T16" fmla="*/ 0 w 64"/>
                  <a:gd name="T17" fmla="*/ 0 h 275"/>
                  <a:gd name="T18" fmla="*/ 0 w 64"/>
                  <a:gd name="T19" fmla="*/ 0 h 275"/>
                  <a:gd name="T20" fmla="*/ 0 w 64"/>
                  <a:gd name="T21" fmla="*/ 0 h 275"/>
                  <a:gd name="T22" fmla="*/ 0 w 64"/>
                  <a:gd name="T23" fmla="*/ 0 h 275"/>
                  <a:gd name="T24" fmla="*/ 0 w 64"/>
                  <a:gd name="T25" fmla="*/ 0 h 275"/>
                  <a:gd name="T26" fmla="*/ 0 w 64"/>
                  <a:gd name="T27" fmla="*/ 0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4" h="275">
                    <a:moveTo>
                      <a:pt x="48" y="217"/>
                    </a:moveTo>
                    <a:lnTo>
                      <a:pt x="48" y="158"/>
                    </a:lnTo>
                    <a:lnTo>
                      <a:pt x="31" y="102"/>
                    </a:lnTo>
                    <a:lnTo>
                      <a:pt x="16" y="5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1" y="58"/>
                    </a:lnTo>
                    <a:lnTo>
                      <a:pt x="64" y="115"/>
                    </a:lnTo>
                    <a:lnTo>
                      <a:pt x="64" y="188"/>
                    </a:lnTo>
                    <a:lnTo>
                      <a:pt x="48" y="260"/>
                    </a:lnTo>
                    <a:lnTo>
                      <a:pt x="31" y="275"/>
                    </a:lnTo>
                    <a:lnTo>
                      <a:pt x="31" y="260"/>
                    </a:lnTo>
                    <a:lnTo>
                      <a:pt x="31" y="245"/>
                    </a:lnTo>
                    <a:lnTo>
                      <a:pt x="48" y="2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Freeform 347">
                <a:extLst>
                  <a:ext uri="{FF2B5EF4-FFF2-40B4-BE49-F238E27FC236}">
                    <a16:creationId xmlns:a16="http://schemas.microsoft.com/office/drawing/2014/main" id="{E0B8010C-71EA-4F2A-ABF3-1BD26B4C09C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08" y="84"/>
                <a:ext cx="88" cy="165"/>
              </a:xfrm>
              <a:custGeom>
                <a:avLst/>
                <a:gdLst>
                  <a:gd name="T0" fmla="*/ 0 w 577"/>
                  <a:gd name="T1" fmla="*/ 0 h 522"/>
                  <a:gd name="T2" fmla="*/ 0 w 577"/>
                  <a:gd name="T3" fmla="*/ 0 h 522"/>
                  <a:gd name="T4" fmla="*/ 0 w 577"/>
                  <a:gd name="T5" fmla="*/ 0 h 522"/>
                  <a:gd name="T6" fmla="*/ 0 w 577"/>
                  <a:gd name="T7" fmla="*/ 0 h 522"/>
                  <a:gd name="T8" fmla="*/ 0 w 577"/>
                  <a:gd name="T9" fmla="*/ 0 h 522"/>
                  <a:gd name="T10" fmla="*/ 0 w 577"/>
                  <a:gd name="T11" fmla="*/ 0 h 522"/>
                  <a:gd name="T12" fmla="*/ 0 w 577"/>
                  <a:gd name="T13" fmla="*/ 0 h 522"/>
                  <a:gd name="T14" fmla="*/ 0 w 577"/>
                  <a:gd name="T15" fmla="*/ 0 h 522"/>
                  <a:gd name="T16" fmla="*/ 0 w 577"/>
                  <a:gd name="T17" fmla="*/ 0 h 522"/>
                  <a:gd name="T18" fmla="*/ 0 w 577"/>
                  <a:gd name="T19" fmla="*/ 0 h 522"/>
                  <a:gd name="T20" fmla="*/ 0 w 577"/>
                  <a:gd name="T21" fmla="*/ 0 h 522"/>
                  <a:gd name="T22" fmla="*/ 0 w 577"/>
                  <a:gd name="T23" fmla="*/ 0 h 522"/>
                  <a:gd name="T24" fmla="*/ 0 w 577"/>
                  <a:gd name="T25" fmla="*/ 0 h 522"/>
                  <a:gd name="T26" fmla="*/ 0 w 577"/>
                  <a:gd name="T27" fmla="*/ 0 h 522"/>
                  <a:gd name="T28" fmla="*/ 0 w 577"/>
                  <a:gd name="T29" fmla="*/ 0 h 522"/>
                  <a:gd name="T30" fmla="*/ 0 w 577"/>
                  <a:gd name="T31" fmla="*/ 0 h 522"/>
                  <a:gd name="T32" fmla="*/ 0 w 577"/>
                  <a:gd name="T33" fmla="*/ 0 h 522"/>
                  <a:gd name="T34" fmla="*/ 0 w 577"/>
                  <a:gd name="T35" fmla="*/ 0 h 522"/>
                  <a:gd name="T36" fmla="*/ 0 w 577"/>
                  <a:gd name="T37" fmla="*/ 0 h 522"/>
                  <a:gd name="T38" fmla="*/ 0 w 577"/>
                  <a:gd name="T39" fmla="*/ 0 h 522"/>
                  <a:gd name="T40" fmla="*/ 0 w 577"/>
                  <a:gd name="T41" fmla="*/ 0 h 522"/>
                  <a:gd name="T42" fmla="*/ 0 w 577"/>
                  <a:gd name="T43" fmla="*/ 0 h 522"/>
                  <a:gd name="T44" fmla="*/ 0 w 577"/>
                  <a:gd name="T45" fmla="*/ 0 h 522"/>
                  <a:gd name="T46" fmla="*/ 0 w 577"/>
                  <a:gd name="T47" fmla="*/ 0 h 522"/>
                  <a:gd name="T48" fmla="*/ 0 w 577"/>
                  <a:gd name="T49" fmla="*/ 0 h 522"/>
                  <a:gd name="T50" fmla="*/ 0 w 577"/>
                  <a:gd name="T51" fmla="*/ 0 h 522"/>
                  <a:gd name="T52" fmla="*/ 0 w 577"/>
                  <a:gd name="T53" fmla="*/ 0 h 522"/>
                  <a:gd name="T54" fmla="*/ 0 w 577"/>
                  <a:gd name="T55" fmla="*/ 0 h 522"/>
                  <a:gd name="T56" fmla="*/ 0 w 577"/>
                  <a:gd name="T57" fmla="*/ 0 h 522"/>
                  <a:gd name="T58" fmla="*/ 0 w 577"/>
                  <a:gd name="T59" fmla="*/ 0 h 522"/>
                  <a:gd name="T60" fmla="*/ 0 w 577"/>
                  <a:gd name="T61" fmla="*/ 0 h 522"/>
                  <a:gd name="T62" fmla="*/ 0 w 577"/>
                  <a:gd name="T63" fmla="*/ 0 h 522"/>
                  <a:gd name="T64" fmla="*/ 0 w 577"/>
                  <a:gd name="T65" fmla="*/ 0 h 522"/>
                  <a:gd name="T66" fmla="*/ 0 w 577"/>
                  <a:gd name="T67" fmla="*/ 0 h 522"/>
                  <a:gd name="T68" fmla="*/ 0 w 577"/>
                  <a:gd name="T69" fmla="*/ 0 h 522"/>
                  <a:gd name="T70" fmla="*/ 0 w 577"/>
                  <a:gd name="T71" fmla="*/ 0 h 522"/>
                  <a:gd name="T72" fmla="*/ 0 w 577"/>
                  <a:gd name="T73" fmla="*/ 0 h 522"/>
                  <a:gd name="T74" fmla="*/ 0 w 577"/>
                  <a:gd name="T75" fmla="*/ 0 h 522"/>
                  <a:gd name="T76" fmla="*/ 0 w 577"/>
                  <a:gd name="T77" fmla="*/ 0 h 522"/>
                  <a:gd name="T78" fmla="*/ 0 w 577"/>
                  <a:gd name="T79" fmla="*/ 0 h 522"/>
                  <a:gd name="T80" fmla="*/ 0 w 577"/>
                  <a:gd name="T81" fmla="*/ 0 h 522"/>
                  <a:gd name="T82" fmla="*/ 0 w 577"/>
                  <a:gd name="T83" fmla="*/ 0 h 522"/>
                  <a:gd name="T84" fmla="*/ 0 w 577"/>
                  <a:gd name="T85" fmla="*/ 0 h 522"/>
                  <a:gd name="T86" fmla="*/ 0 w 577"/>
                  <a:gd name="T87" fmla="*/ 0 h 522"/>
                  <a:gd name="T88" fmla="*/ 0 w 577"/>
                  <a:gd name="T89" fmla="*/ 0 h 522"/>
                  <a:gd name="T90" fmla="*/ 0 w 577"/>
                  <a:gd name="T91" fmla="*/ 0 h 522"/>
                  <a:gd name="T92" fmla="*/ 0 w 577"/>
                  <a:gd name="T93" fmla="*/ 0 h 522"/>
                  <a:gd name="T94" fmla="*/ 0 w 577"/>
                  <a:gd name="T95" fmla="*/ 0 h 522"/>
                  <a:gd name="T96" fmla="*/ 0 w 577"/>
                  <a:gd name="T97" fmla="*/ 0 h 522"/>
                  <a:gd name="T98" fmla="*/ 0 w 577"/>
                  <a:gd name="T99" fmla="*/ 0 h 522"/>
                  <a:gd name="T100" fmla="*/ 0 w 577"/>
                  <a:gd name="T101" fmla="*/ 0 h 522"/>
                  <a:gd name="T102" fmla="*/ 0 w 577"/>
                  <a:gd name="T103" fmla="*/ 0 h 522"/>
                  <a:gd name="T104" fmla="*/ 0 w 577"/>
                  <a:gd name="T105" fmla="*/ 0 h 522"/>
                  <a:gd name="T106" fmla="*/ 0 w 577"/>
                  <a:gd name="T107" fmla="*/ 0 h 522"/>
                  <a:gd name="T108" fmla="*/ 0 w 577"/>
                  <a:gd name="T109" fmla="*/ 0 h 522"/>
                  <a:gd name="T110" fmla="*/ 0 w 577"/>
                  <a:gd name="T111" fmla="*/ 0 h 522"/>
                  <a:gd name="T112" fmla="*/ 0 w 577"/>
                  <a:gd name="T113" fmla="*/ 0 h 522"/>
                  <a:gd name="T114" fmla="*/ 0 w 577"/>
                  <a:gd name="T115" fmla="*/ 0 h 522"/>
                  <a:gd name="T116" fmla="*/ 0 w 577"/>
                  <a:gd name="T117" fmla="*/ 0 h 522"/>
                  <a:gd name="T118" fmla="*/ 0 w 577"/>
                  <a:gd name="T119" fmla="*/ 0 h 522"/>
                  <a:gd name="T120" fmla="*/ 0 w 577"/>
                  <a:gd name="T121" fmla="*/ 0 h 5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7" h="522">
                    <a:moveTo>
                      <a:pt x="385" y="464"/>
                    </a:moveTo>
                    <a:lnTo>
                      <a:pt x="401" y="464"/>
                    </a:lnTo>
                    <a:lnTo>
                      <a:pt x="416" y="464"/>
                    </a:lnTo>
                    <a:lnTo>
                      <a:pt x="433" y="449"/>
                    </a:lnTo>
                    <a:lnTo>
                      <a:pt x="433" y="435"/>
                    </a:lnTo>
                    <a:lnTo>
                      <a:pt x="368" y="405"/>
                    </a:lnTo>
                    <a:lnTo>
                      <a:pt x="337" y="362"/>
                    </a:lnTo>
                    <a:lnTo>
                      <a:pt x="337" y="349"/>
                    </a:lnTo>
                    <a:lnTo>
                      <a:pt x="337" y="334"/>
                    </a:lnTo>
                    <a:lnTo>
                      <a:pt x="368" y="319"/>
                    </a:lnTo>
                    <a:lnTo>
                      <a:pt x="401" y="334"/>
                    </a:lnTo>
                    <a:lnTo>
                      <a:pt x="433" y="349"/>
                    </a:lnTo>
                    <a:lnTo>
                      <a:pt x="464" y="392"/>
                    </a:lnTo>
                    <a:lnTo>
                      <a:pt x="497" y="392"/>
                    </a:lnTo>
                    <a:lnTo>
                      <a:pt x="497" y="377"/>
                    </a:lnTo>
                    <a:lnTo>
                      <a:pt x="449" y="305"/>
                    </a:lnTo>
                    <a:lnTo>
                      <a:pt x="416" y="290"/>
                    </a:lnTo>
                    <a:lnTo>
                      <a:pt x="385" y="262"/>
                    </a:lnTo>
                    <a:lnTo>
                      <a:pt x="337" y="262"/>
                    </a:lnTo>
                    <a:lnTo>
                      <a:pt x="305" y="275"/>
                    </a:lnTo>
                    <a:lnTo>
                      <a:pt x="289" y="290"/>
                    </a:lnTo>
                    <a:lnTo>
                      <a:pt x="289" y="305"/>
                    </a:lnTo>
                    <a:lnTo>
                      <a:pt x="272" y="349"/>
                    </a:lnTo>
                    <a:lnTo>
                      <a:pt x="320" y="405"/>
                    </a:lnTo>
                    <a:lnTo>
                      <a:pt x="385" y="449"/>
                    </a:lnTo>
                    <a:lnTo>
                      <a:pt x="337" y="435"/>
                    </a:lnTo>
                    <a:lnTo>
                      <a:pt x="305" y="405"/>
                    </a:lnTo>
                    <a:lnTo>
                      <a:pt x="272" y="377"/>
                    </a:lnTo>
                    <a:lnTo>
                      <a:pt x="257" y="334"/>
                    </a:lnTo>
                    <a:lnTo>
                      <a:pt x="257" y="319"/>
                    </a:lnTo>
                    <a:lnTo>
                      <a:pt x="257" y="305"/>
                    </a:lnTo>
                    <a:lnTo>
                      <a:pt x="257" y="275"/>
                    </a:lnTo>
                    <a:lnTo>
                      <a:pt x="240" y="262"/>
                    </a:lnTo>
                    <a:lnTo>
                      <a:pt x="192" y="290"/>
                    </a:lnTo>
                    <a:lnTo>
                      <a:pt x="176" y="290"/>
                    </a:lnTo>
                    <a:lnTo>
                      <a:pt x="144" y="290"/>
                    </a:lnTo>
                    <a:lnTo>
                      <a:pt x="113" y="275"/>
                    </a:lnTo>
                    <a:lnTo>
                      <a:pt x="96" y="262"/>
                    </a:lnTo>
                    <a:lnTo>
                      <a:pt x="65" y="188"/>
                    </a:lnTo>
                    <a:lnTo>
                      <a:pt x="65" y="145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113" y="58"/>
                    </a:lnTo>
                    <a:lnTo>
                      <a:pt x="257" y="101"/>
                    </a:lnTo>
                    <a:lnTo>
                      <a:pt x="289" y="132"/>
                    </a:lnTo>
                    <a:lnTo>
                      <a:pt x="289" y="145"/>
                    </a:lnTo>
                    <a:lnTo>
                      <a:pt x="305" y="175"/>
                    </a:lnTo>
                    <a:lnTo>
                      <a:pt x="305" y="188"/>
                    </a:lnTo>
                    <a:lnTo>
                      <a:pt x="289" y="203"/>
                    </a:lnTo>
                    <a:lnTo>
                      <a:pt x="289" y="232"/>
                    </a:lnTo>
                    <a:lnTo>
                      <a:pt x="305" y="247"/>
                    </a:lnTo>
                    <a:lnTo>
                      <a:pt x="320" y="232"/>
                    </a:lnTo>
                    <a:lnTo>
                      <a:pt x="353" y="232"/>
                    </a:lnTo>
                    <a:lnTo>
                      <a:pt x="401" y="262"/>
                    </a:lnTo>
                    <a:lnTo>
                      <a:pt x="464" y="319"/>
                    </a:lnTo>
                    <a:lnTo>
                      <a:pt x="512" y="362"/>
                    </a:lnTo>
                    <a:lnTo>
                      <a:pt x="529" y="405"/>
                    </a:lnTo>
                    <a:lnTo>
                      <a:pt x="577" y="522"/>
                    </a:lnTo>
                    <a:lnTo>
                      <a:pt x="464" y="492"/>
                    </a:lnTo>
                    <a:lnTo>
                      <a:pt x="416" y="479"/>
                    </a:lnTo>
                    <a:lnTo>
                      <a:pt x="385" y="46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348">
                <a:extLst>
                  <a:ext uri="{FF2B5EF4-FFF2-40B4-BE49-F238E27FC236}">
                    <a16:creationId xmlns:a16="http://schemas.microsoft.com/office/drawing/2014/main" id="{D13A289B-DC81-4DD1-A311-BB8635E51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17" y="656"/>
                <a:ext cx="9" cy="14"/>
              </a:xfrm>
              <a:custGeom>
                <a:avLst/>
                <a:gdLst>
                  <a:gd name="T0" fmla="*/ 0 w 64"/>
                  <a:gd name="T1" fmla="*/ 0 h 43"/>
                  <a:gd name="T2" fmla="*/ 0 w 64"/>
                  <a:gd name="T3" fmla="*/ 0 h 43"/>
                  <a:gd name="T4" fmla="*/ 0 w 64"/>
                  <a:gd name="T5" fmla="*/ 0 h 43"/>
                  <a:gd name="T6" fmla="*/ 0 w 64"/>
                  <a:gd name="T7" fmla="*/ 0 h 43"/>
                  <a:gd name="T8" fmla="*/ 0 w 64"/>
                  <a:gd name="T9" fmla="*/ 0 h 43"/>
                  <a:gd name="T10" fmla="*/ 0 w 64"/>
                  <a:gd name="T11" fmla="*/ 0 h 43"/>
                  <a:gd name="T12" fmla="*/ 0 w 64"/>
                  <a:gd name="T13" fmla="*/ 0 h 43"/>
                  <a:gd name="T14" fmla="*/ 0 w 64"/>
                  <a:gd name="T15" fmla="*/ 0 h 43"/>
                  <a:gd name="T16" fmla="*/ 0 w 64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" h="43">
                    <a:moveTo>
                      <a:pt x="0" y="28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48" y="0"/>
                    </a:lnTo>
                    <a:lnTo>
                      <a:pt x="64" y="15"/>
                    </a:lnTo>
                    <a:lnTo>
                      <a:pt x="48" y="28"/>
                    </a:lnTo>
                    <a:lnTo>
                      <a:pt x="31" y="43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349">
                <a:extLst>
                  <a:ext uri="{FF2B5EF4-FFF2-40B4-BE49-F238E27FC236}">
                    <a16:creationId xmlns:a16="http://schemas.microsoft.com/office/drawing/2014/main" id="{629FE5C6-FC06-4026-8843-5B82344EBCB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5" y="485"/>
                <a:ext cx="20" cy="60"/>
              </a:xfrm>
              <a:custGeom>
                <a:avLst/>
                <a:gdLst>
                  <a:gd name="T0" fmla="*/ 0 w 129"/>
                  <a:gd name="T1" fmla="*/ 0 h 189"/>
                  <a:gd name="T2" fmla="*/ 0 w 129"/>
                  <a:gd name="T3" fmla="*/ 0 h 189"/>
                  <a:gd name="T4" fmla="*/ 0 w 129"/>
                  <a:gd name="T5" fmla="*/ 0 h 189"/>
                  <a:gd name="T6" fmla="*/ 0 w 129"/>
                  <a:gd name="T7" fmla="*/ 0 h 189"/>
                  <a:gd name="T8" fmla="*/ 0 w 129"/>
                  <a:gd name="T9" fmla="*/ 0 h 189"/>
                  <a:gd name="T10" fmla="*/ 0 w 129"/>
                  <a:gd name="T11" fmla="*/ 0 h 189"/>
                  <a:gd name="T12" fmla="*/ 0 w 129"/>
                  <a:gd name="T13" fmla="*/ 0 h 189"/>
                  <a:gd name="T14" fmla="*/ 0 w 129"/>
                  <a:gd name="T15" fmla="*/ 0 h 189"/>
                  <a:gd name="T16" fmla="*/ 0 w 129"/>
                  <a:gd name="T17" fmla="*/ 0 h 189"/>
                  <a:gd name="T18" fmla="*/ 0 w 129"/>
                  <a:gd name="T19" fmla="*/ 0 h 189"/>
                  <a:gd name="T20" fmla="*/ 0 w 129"/>
                  <a:gd name="T21" fmla="*/ 0 h 189"/>
                  <a:gd name="T22" fmla="*/ 0 w 129"/>
                  <a:gd name="T23" fmla="*/ 0 h 189"/>
                  <a:gd name="T24" fmla="*/ 0 w 129"/>
                  <a:gd name="T25" fmla="*/ 0 h 189"/>
                  <a:gd name="T26" fmla="*/ 0 w 129"/>
                  <a:gd name="T27" fmla="*/ 0 h 189"/>
                  <a:gd name="T28" fmla="*/ 0 w 129"/>
                  <a:gd name="T29" fmla="*/ 0 h 189"/>
                  <a:gd name="T30" fmla="*/ 0 w 129"/>
                  <a:gd name="T31" fmla="*/ 0 h 189"/>
                  <a:gd name="T32" fmla="*/ 0 w 129"/>
                  <a:gd name="T33" fmla="*/ 0 h 189"/>
                  <a:gd name="T34" fmla="*/ 0 w 129"/>
                  <a:gd name="T35" fmla="*/ 0 h 189"/>
                  <a:gd name="T36" fmla="*/ 0 w 129"/>
                  <a:gd name="T37" fmla="*/ 0 h 1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9" h="189">
                    <a:moveTo>
                      <a:pt x="0" y="145"/>
                    </a:moveTo>
                    <a:lnTo>
                      <a:pt x="48" y="11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96" y="87"/>
                    </a:lnTo>
                    <a:lnTo>
                      <a:pt x="81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113" y="44"/>
                    </a:lnTo>
                    <a:lnTo>
                      <a:pt x="129" y="59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96" y="130"/>
                    </a:lnTo>
                    <a:lnTo>
                      <a:pt x="65" y="145"/>
                    </a:lnTo>
                    <a:lnTo>
                      <a:pt x="33" y="160"/>
                    </a:lnTo>
                    <a:lnTo>
                      <a:pt x="0" y="189"/>
                    </a:lnTo>
                    <a:lnTo>
                      <a:pt x="0" y="174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350">
                <a:extLst>
                  <a:ext uri="{FF2B5EF4-FFF2-40B4-BE49-F238E27FC236}">
                    <a16:creationId xmlns:a16="http://schemas.microsoft.com/office/drawing/2014/main" id="{0BEC7E2A-2432-49E2-8F45-E8122073CF3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03" y="77"/>
                <a:ext cx="9" cy="14"/>
              </a:xfrm>
              <a:custGeom>
                <a:avLst/>
                <a:gdLst>
                  <a:gd name="T0" fmla="*/ 0 w 63"/>
                  <a:gd name="T1" fmla="*/ 0 h 44"/>
                  <a:gd name="T2" fmla="*/ 0 w 63"/>
                  <a:gd name="T3" fmla="*/ 0 h 44"/>
                  <a:gd name="T4" fmla="*/ 0 w 63"/>
                  <a:gd name="T5" fmla="*/ 0 h 44"/>
                  <a:gd name="T6" fmla="*/ 0 w 63"/>
                  <a:gd name="T7" fmla="*/ 0 h 44"/>
                  <a:gd name="T8" fmla="*/ 0 w 63"/>
                  <a:gd name="T9" fmla="*/ 0 h 44"/>
                  <a:gd name="T10" fmla="*/ 0 w 63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44">
                    <a:moveTo>
                      <a:pt x="0" y="0"/>
                    </a:moveTo>
                    <a:lnTo>
                      <a:pt x="15" y="0"/>
                    </a:lnTo>
                    <a:lnTo>
                      <a:pt x="31" y="0"/>
                    </a:lnTo>
                    <a:lnTo>
                      <a:pt x="63" y="29"/>
                    </a:lnTo>
                    <a:lnTo>
                      <a:pt x="63" y="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351">
                <a:extLst>
                  <a:ext uri="{FF2B5EF4-FFF2-40B4-BE49-F238E27FC236}">
                    <a16:creationId xmlns:a16="http://schemas.microsoft.com/office/drawing/2014/main" id="{EB081A09-8655-4D1C-B18B-E8DA6A6827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3" y="317"/>
                <a:ext cx="23" cy="41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w 144"/>
                  <a:gd name="T19" fmla="*/ 0 h 130"/>
                  <a:gd name="T20" fmla="*/ 0 w 144"/>
                  <a:gd name="T21" fmla="*/ 0 h 130"/>
                  <a:gd name="T22" fmla="*/ 0 w 144"/>
                  <a:gd name="T23" fmla="*/ 0 h 1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30">
                    <a:moveTo>
                      <a:pt x="16" y="0"/>
                    </a:moveTo>
                    <a:lnTo>
                      <a:pt x="31" y="0"/>
                    </a:lnTo>
                    <a:lnTo>
                      <a:pt x="64" y="0"/>
                    </a:lnTo>
                    <a:lnTo>
                      <a:pt x="96" y="15"/>
                    </a:lnTo>
                    <a:lnTo>
                      <a:pt x="127" y="71"/>
                    </a:lnTo>
                    <a:lnTo>
                      <a:pt x="144" y="130"/>
                    </a:lnTo>
                    <a:lnTo>
                      <a:pt x="96" y="101"/>
                    </a:lnTo>
                    <a:lnTo>
                      <a:pt x="48" y="71"/>
                    </a:lnTo>
                    <a:lnTo>
                      <a:pt x="16" y="71"/>
                    </a:lnTo>
                    <a:lnTo>
                      <a:pt x="16" y="43"/>
                    </a:lnTo>
                    <a:lnTo>
                      <a:pt x="0" y="28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352">
                <a:extLst>
                  <a:ext uri="{FF2B5EF4-FFF2-40B4-BE49-F238E27FC236}">
                    <a16:creationId xmlns:a16="http://schemas.microsoft.com/office/drawing/2014/main" id="{698D8D09-FC4A-4769-BF5D-77E786F0570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Freeform 353">
                <a:extLst>
                  <a:ext uri="{FF2B5EF4-FFF2-40B4-BE49-F238E27FC236}">
                    <a16:creationId xmlns:a16="http://schemas.microsoft.com/office/drawing/2014/main" id="{CED34B63-12A7-4C96-9E7A-3B6E0C286C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4" y="243"/>
                <a:ext cx="18" cy="55"/>
              </a:xfrm>
              <a:custGeom>
                <a:avLst/>
                <a:gdLst>
                  <a:gd name="T0" fmla="*/ 0 w 113"/>
                  <a:gd name="T1" fmla="*/ 0 h 174"/>
                  <a:gd name="T2" fmla="*/ 0 w 113"/>
                  <a:gd name="T3" fmla="*/ 0 h 174"/>
                  <a:gd name="T4" fmla="*/ 0 w 113"/>
                  <a:gd name="T5" fmla="*/ 0 h 174"/>
                  <a:gd name="T6" fmla="*/ 0 w 113"/>
                  <a:gd name="T7" fmla="*/ 0 h 174"/>
                  <a:gd name="T8" fmla="*/ 0 w 113"/>
                  <a:gd name="T9" fmla="*/ 0 h 174"/>
                  <a:gd name="T10" fmla="*/ 0 w 113"/>
                  <a:gd name="T11" fmla="*/ 0 h 174"/>
                  <a:gd name="T12" fmla="*/ 0 w 113"/>
                  <a:gd name="T13" fmla="*/ 0 h 174"/>
                  <a:gd name="T14" fmla="*/ 0 w 113"/>
                  <a:gd name="T15" fmla="*/ 0 h 174"/>
                  <a:gd name="T16" fmla="*/ 0 w 113"/>
                  <a:gd name="T17" fmla="*/ 0 h 174"/>
                  <a:gd name="T18" fmla="*/ 0 w 113"/>
                  <a:gd name="T19" fmla="*/ 0 h 174"/>
                  <a:gd name="T20" fmla="*/ 0 w 113"/>
                  <a:gd name="T21" fmla="*/ 0 h 174"/>
                  <a:gd name="T22" fmla="*/ 0 w 113"/>
                  <a:gd name="T23" fmla="*/ 0 h 174"/>
                  <a:gd name="T24" fmla="*/ 0 w 113"/>
                  <a:gd name="T25" fmla="*/ 0 h 174"/>
                  <a:gd name="T26" fmla="*/ 0 w 113"/>
                  <a:gd name="T27" fmla="*/ 0 h 174"/>
                  <a:gd name="T28" fmla="*/ 0 w 113"/>
                  <a:gd name="T29" fmla="*/ 0 h 174"/>
                  <a:gd name="T30" fmla="*/ 0 w 113"/>
                  <a:gd name="T31" fmla="*/ 0 h 174"/>
                  <a:gd name="T32" fmla="*/ 0 w 113"/>
                  <a:gd name="T33" fmla="*/ 0 h 174"/>
                  <a:gd name="T34" fmla="*/ 0 w 113"/>
                  <a:gd name="T35" fmla="*/ 0 h 174"/>
                  <a:gd name="T36" fmla="*/ 0 w 113"/>
                  <a:gd name="T37" fmla="*/ 0 h 174"/>
                  <a:gd name="T38" fmla="*/ 0 w 113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3" h="174">
                    <a:moveTo>
                      <a:pt x="0" y="160"/>
                    </a:moveTo>
                    <a:lnTo>
                      <a:pt x="0" y="145"/>
                    </a:lnTo>
                    <a:lnTo>
                      <a:pt x="17" y="130"/>
                    </a:lnTo>
                    <a:lnTo>
                      <a:pt x="32" y="117"/>
                    </a:lnTo>
                    <a:lnTo>
                      <a:pt x="48" y="102"/>
                    </a:lnTo>
                    <a:lnTo>
                      <a:pt x="65" y="59"/>
                    </a:lnTo>
                    <a:lnTo>
                      <a:pt x="65" y="44"/>
                    </a:lnTo>
                    <a:lnTo>
                      <a:pt x="48" y="15"/>
                    </a:lnTo>
                    <a:lnTo>
                      <a:pt x="32" y="0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7" y="44"/>
                    </a:lnTo>
                    <a:lnTo>
                      <a:pt x="113" y="87"/>
                    </a:lnTo>
                    <a:lnTo>
                      <a:pt x="97" y="130"/>
                    </a:lnTo>
                    <a:lnTo>
                      <a:pt x="80" y="160"/>
                    </a:lnTo>
                    <a:lnTo>
                      <a:pt x="48" y="174"/>
                    </a:lnTo>
                    <a:lnTo>
                      <a:pt x="32" y="174"/>
                    </a:lnTo>
                    <a:lnTo>
                      <a:pt x="0" y="174"/>
                    </a:lnTo>
                    <a:lnTo>
                      <a:pt x="0" y="16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Freeform 354">
                <a:extLst>
                  <a:ext uri="{FF2B5EF4-FFF2-40B4-BE49-F238E27FC236}">
                    <a16:creationId xmlns:a16="http://schemas.microsoft.com/office/drawing/2014/main" id="{C65EFD6D-3ADE-4B17-A436-54AB9291AED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Freeform 355">
                <a:extLst>
                  <a:ext uri="{FF2B5EF4-FFF2-40B4-BE49-F238E27FC236}">
                    <a16:creationId xmlns:a16="http://schemas.microsoft.com/office/drawing/2014/main" id="{2E2CD696-B966-4180-8AE0-93C3E63B0CC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2" y="226"/>
                <a:ext cx="17" cy="51"/>
              </a:xfrm>
              <a:custGeom>
                <a:avLst/>
                <a:gdLst>
                  <a:gd name="T0" fmla="*/ 0 w 113"/>
                  <a:gd name="T1" fmla="*/ 0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0 h 160"/>
                  <a:gd name="T10" fmla="*/ 0 w 113"/>
                  <a:gd name="T11" fmla="*/ 0 h 160"/>
                  <a:gd name="T12" fmla="*/ 0 w 113"/>
                  <a:gd name="T13" fmla="*/ 0 h 160"/>
                  <a:gd name="T14" fmla="*/ 0 w 113"/>
                  <a:gd name="T15" fmla="*/ 0 h 160"/>
                  <a:gd name="T16" fmla="*/ 0 w 113"/>
                  <a:gd name="T17" fmla="*/ 0 h 160"/>
                  <a:gd name="T18" fmla="*/ 0 w 113"/>
                  <a:gd name="T19" fmla="*/ 0 h 160"/>
                  <a:gd name="T20" fmla="*/ 0 w 113"/>
                  <a:gd name="T21" fmla="*/ 0 h 160"/>
                  <a:gd name="T22" fmla="*/ 0 w 113"/>
                  <a:gd name="T23" fmla="*/ 0 h 160"/>
                  <a:gd name="T24" fmla="*/ 0 w 113"/>
                  <a:gd name="T25" fmla="*/ 0 h 160"/>
                  <a:gd name="T26" fmla="*/ 0 w 113"/>
                  <a:gd name="T27" fmla="*/ 0 h 160"/>
                  <a:gd name="T28" fmla="*/ 0 w 113"/>
                  <a:gd name="T29" fmla="*/ 0 h 160"/>
                  <a:gd name="T30" fmla="*/ 0 w 113"/>
                  <a:gd name="T31" fmla="*/ 0 h 160"/>
                  <a:gd name="T32" fmla="*/ 0 w 113"/>
                  <a:gd name="T33" fmla="*/ 0 h 160"/>
                  <a:gd name="T34" fmla="*/ 0 w 113"/>
                  <a:gd name="T35" fmla="*/ 0 h 160"/>
                  <a:gd name="T36" fmla="*/ 0 w 113"/>
                  <a:gd name="T37" fmla="*/ 0 h 160"/>
                  <a:gd name="T38" fmla="*/ 0 w 113"/>
                  <a:gd name="T39" fmla="*/ 0 h 160"/>
                  <a:gd name="T40" fmla="*/ 0 w 113"/>
                  <a:gd name="T41" fmla="*/ 0 h 160"/>
                  <a:gd name="T42" fmla="*/ 0 w 113"/>
                  <a:gd name="T43" fmla="*/ 0 h 16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60">
                    <a:moveTo>
                      <a:pt x="0" y="117"/>
                    </a:moveTo>
                    <a:lnTo>
                      <a:pt x="0" y="87"/>
                    </a:lnTo>
                    <a:lnTo>
                      <a:pt x="17" y="87"/>
                    </a:lnTo>
                    <a:lnTo>
                      <a:pt x="33" y="87"/>
                    </a:lnTo>
                    <a:lnTo>
                      <a:pt x="48" y="102"/>
                    </a:lnTo>
                    <a:lnTo>
                      <a:pt x="48" y="117"/>
                    </a:lnTo>
                    <a:lnTo>
                      <a:pt x="65" y="117"/>
                    </a:lnTo>
                    <a:lnTo>
                      <a:pt x="81" y="102"/>
                    </a:lnTo>
                    <a:lnTo>
                      <a:pt x="65" y="74"/>
                    </a:lnTo>
                    <a:lnTo>
                      <a:pt x="33" y="59"/>
                    </a:lnTo>
                    <a:lnTo>
                      <a:pt x="17" y="3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96" y="59"/>
                    </a:lnTo>
                    <a:lnTo>
                      <a:pt x="113" y="102"/>
                    </a:lnTo>
                    <a:lnTo>
                      <a:pt x="113" y="130"/>
                    </a:lnTo>
                    <a:lnTo>
                      <a:pt x="96" y="145"/>
                    </a:lnTo>
                    <a:lnTo>
                      <a:pt x="65" y="160"/>
                    </a:lnTo>
                    <a:lnTo>
                      <a:pt x="48" y="160"/>
                    </a:lnTo>
                    <a:lnTo>
                      <a:pt x="17" y="145"/>
                    </a:lnTo>
                    <a:lnTo>
                      <a:pt x="0" y="11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Freeform 356">
                <a:extLst>
                  <a:ext uri="{FF2B5EF4-FFF2-40B4-BE49-F238E27FC236}">
                    <a16:creationId xmlns:a16="http://schemas.microsoft.com/office/drawing/2014/main" id="{2AAD2E6B-2401-4F07-9301-9C6DE0FE435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94" y="531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43">
                    <a:moveTo>
                      <a:pt x="0" y="13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50" y="13"/>
                    </a:lnTo>
                    <a:lnTo>
                      <a:pt x="65" y="28"/>
                    </a:lnTo>
                    <a:lnTo>
                      <a:pt x="65" y="43"/>
                    </a:lnTo>
                    <a:lnTo>
                      <a:pt x="34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357">
                <a:extLst>
                  <a:ext uri="{FF2B5EF4-FFF2-40B4-BE49-F238E27FC236}">
                    <a16:creationId xmlns:a16="http://schemas.microsoft.com/office/drawing/2014/main" id="{56743A05-0A44-4EC6-8A14-4EAF765BE73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54" y="82"/>
                <a:ext cx="49" cy="37"/>
              </a:xfrm>
              <a:custGeom>
                <a:avLst/>
                <a:gdLst>
                  <a:gd name="T0" fmla="*/ 0 w 320"/>
                  <a:gd name="T1" fmla="*/ 0 h 115"/>
                  <a:gd name="T2" fmla="*/ 0 w 320"/>
                  <a:gd name="T3" fmla="*/ 0 h 115"/>
                  <a:gd name="T4" fmla="*/ 0 w 320"/>
                  <a:gd name="T5" fmla="*/ 0 h 115"/>
                  <a:gd name="T6" fmla="*/ 0 w 320"/>
                  <a:gd name="T7" fmla="*/ 0 h 115"/>
                  <a:gd name="T8" fmla="*/ 0 w 320"/>
                  <a:gd name="T9" fmla="*/ 0 h 115"/>
                  <a:gd name="T10" fmla="*/ 0 w 320"/>
                  <a:gd name="T11" fmla="*/ 0 h 115"/>
                  <a:gd name="T12" fmla="*/ 0 w 320"/>
                  <a:gd name="T13" fmla="*/ 0 h 115"/>
                  <a:gd name="T14" fmla="*/ 0 w 320"/>
                  <a:gd name="T15" fmla="*/ 0 h 115"/>
                  <a:gd name="T16" fmla="*/ 0 w 320"/>
                  <a:gd name="T17" fmla="*/ 0 h 115"/>
                  <a:gd name="T18" fmla="*/ 0 w 320"/>
                  <a:gd name="T19" fmla="*/ 0 h 115"/>
                  <a:gd name="T20" fmla="*/ 0 w 320"/>
                  <a:gd name="T21" fmla="*/ 0 h 115"/>
                  <a:gd name="T22" fmla="*/ 0 w 320"/>
                  <a:gd name="T23" fmla="*/ 0 h 115"/>
                  <a:gd name="T24" fmla="*/ 0 w 320"/>
                  <a:gd name="T25" fmla="*/ 0 h 115"/>
                  <a:gd name="T26" fmla="*/ 0 w 320"/>
                  <a:gd name="T27" fmla="*/ 0 h 115"/>
                  <a:gd name="T28" fmla="*/ 0 w 320"/>
                  <a:gd name="T29" fmla="*/ 0 h 115"/>
                  <a:gd name="T30" fmla="*/ 0 w 320"/>
                  <a:gd name="T31" fmla="*/ 0 h 115"/>
                  <a:gd name="T32" fmla="*/ 0 w 320"/>
                  <a:gd name="T33" fmla="*/ 0 h 115"/>
                  <a:gd name="T34" fmla="*/ 0 w 320"/>
                  <a:gd name="T35" fmla="*/ 0 h 115"/>
                  <a:gd name="T36" fmla="*/ 0 w 320"/>
                  <a:gd name="T37" fmla="*/ 0 h 115"/>
                  <a:gd name="T38" fmla="*/ 0 w 320"/>
                  <a:gd name="T39" fmla="*/ 0 h 115"/>
                  <a:gd name="T40" fmla="*/ 0 w 320"/>
                  <a:gd name="T41" fmla="*/ 0 h 115"/>
                  <a:gd name="T42" fmla="*/ 0 w 320"/>
                  <a:gd name="T43" fmla="*/ 0 h 115"/>
                  <a:gd name="T44" fmla="*/ 0 w 320"/>
                  <a:gd name="T45" fmla="*/ 0 h 115"/>
                  <a:gd name="T46" fmla="*/ 0 w 320"/>
                  <a:gd name="T47" fmla="*/ 0 h 115"/>
                  <a:gd name="T48" fmla="*/ 0 w 320"/>
                  <a:gd name="T49" fmla="*/ 0 h 115"/>
                  <a:gd name="T50" fmla="*/ 0 w 320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20" h="115">
                    <a:moveTo>
                      <a:pt x="192" y="87"/>
                    </a:moveTo>
                    <a:lnTo>
                      <a:pt x="207" y="115"/>
                    </a:lnTo>
                    <a:lnTo>
                      <a:pt x="111" y="72"/>
                    </a:lnTo>
                    <a:lnTo>
                      <a:pt x="48" y="72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0" y="44"/>
                    </a:lnTo>
                    <a:lnTo>
                      <a:pt x="15" y="15"/>
                    </a:lnTo>
                    <a:lnTo>
                      <a:pt x="48" y="0"/>
                    </a:lnTo>
                    <a:lnTo>
                      <a:pt x="111" y="0"/>
                    </a:lnTo>
                    <a:lnTo>
                      <a:pt x="175" y="0"/>
                    </a:lnTo>
                    <a:lnTo>
                      <a:pt x="240" y="0"/>
                    </a:lnTo>
                    <a:lnTo>
                      <a:pt x="255" y="0"/>
                    </a:lnTo>
                    <a:lnTo>
                      <a:pt x="271" y="0"/>
                    </a:lnTo>
                    <a:lnTo>
                      <a:pt x="271" y="15"/>
                    </a:lnTo>
                    <a:lnTo>
                      <a:pt x="207" y="15"/>
                    </a:lnTo>
                    <a:lnTo>
                      <a:pt x="192" y="15"/>
                    </a:lnTo>
                    <a:lnTo>
                      <a:pt x="159" y="29"/>
                    </a:lnTo>
                    <a:lnTo>
                      <a:pt x="159" y="59"/>
                    </a:lnTo>
                    <a:lnTo>
                      <a:pt x="175" y="72"/>
                    </a:lnTo>
                    <a:lnTo>
                      <a:pt x="240" y="87"/>
                    </a:lnTo>
                    <a:lnTo>
                      <a:pt x="320" y="115"/>
                    </a:lnTo>
                    <a:lnTo>
                      <a:pt x="303" y="115"/>
                    </a:lnTo>
                    <a:lnTo>
                      <a:pt x="255" y="102"/>
                    </a:lnTo>
                    <a:lnTo>
                      <a:pt x="223" y="87"/>
                    </a:lnTo>
                    <a:lnTo>
                      <a:pt x="192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Freeform 358">
                <a:extLst>
                  <a:ext uri="{FF2B5EF4-FFF2-40B4-BE49-F238E27FC236}">
                    <a16:creationId xmlns:a16="http://schemas.microsoft.com/office/drawing/2014/main" id="{951924F9-1578-4790-BEA7-A4BD03D7DA5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2" y="488"/>
                <a:ext cx="7" cy="13"/>
              </a:xfrm>
              <a:custGeom>
                <a:avLst/>
                <a:gdLst>
                  <a:gd name="T0" fmla="*/ 0 w 48"/>
                  <a:gd name="T1" fmla="*/ 0 h 43"/>
                  <a:gd name="T2" fmla="*/ 0 w 48"/>
                  <a:gd name="T3" fmla="*/ 0 h 43"/>
                  <a:gd name="T4" fmla="*/ 0 w 48"/>
                  <a:gd name="T5" fmla="*/ 0 h 43"/>
                  <a:gd name="T6" fmla="*/ 0 w 48"/>
                  <a:gd name="T7" fmla="*/ 0 h 43"/>
                  <a:gd name="T8" fmla="*/ 0 w 48"/>
                  <a:gd name="T9" fmla="*/ 0 h 43"/>
                  <a:gd name="T10" fmla="*/ 0 w 48"/>
                  <a:gd name="T11" fmla="*/ 0 h 43"/>
                  <a:gd name="T12" fmla="*/ 0 w 48"/>
                  <a:gd name="T13" fmla="*/ 0 h 43"/>
                  <a:gd name="T14" fmla="*/ 0 w 48"/>
                  <a:gd name="T15" fmla="*/ 0 h 43"/>
                  <a:gd name="T16" fmla="*/ 0 w 48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43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32" y="0"/>
                    </a:lnTo>
                    <a:lnTo>
                      <a:pt x="48" y="13"/>
                    </a:lnTo>
                    <a:lnTo>
                      <a:pt x="48" y="28"/>
                    </a:lnTo>
                    <a:lnTo>
                      <a:pt x="32" y="43"/>
                    </a:lnTo>
                    <a:lnTo>
                      <a:pt x="0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Freeform 359">
                <a:extLst>
                  <a:ext uri="{FF2B5EF4-FFF2-40B4-BE49-F238E27FC236}">
                    <a16:creationId xmlns:a16="http://schemas.microsoft.com/office/drawing/2014/main" id="{F688D4A6-0880-4CA5-BA1B-027CB04D280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7" y="541"/>
                <a:ext cx="11" cy="18"/>
              </a:xfrm>
              <a:custGeom>
                <a:avLst/>
                <a:gdLst>
                  <a:gd name="T0" fmla="*/ 0 w 65"/>
                  <a:gd name="T1" fmla="*/ 0 h 58"/>
                  <a:gd name="T2" fmla="*/ 0 w 65"/>
                  <a:gd name="T3" fmla="*/ 0 h 58"/>
                  <a:gd name="T4" fmla="*/ 0 w 65"/>
                  <a:gd name="T5" fmla="*/ 0 h 58"/>
                  <a:gd name="T6" fmla="*/ 0 w 65"/>
                  <a:gd name="T7" fmla="*/ 0 h 58"/>
                  <a:gd name="T8" fmla="*/ 0 w 65"/>
                  <a:gd name="T9" fmla="*/ 0 h 58"/>
                  <a:gd name="T10" fmla="*/ 0 w 65"/>
                  <a:gd name="T11" fmla="*/ 0 h 58"/>
                  <a:gd name="T12" fmla="*/ 0 w 65"/>
                  <a:gd name="T13" fmla="*/ 0 h 58"/>
                  <a:gd name="T14" fmla="*/ 0 w 65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58">
                    <a:moveTo>
                      <a:pt x="0" y="28"/>
                    </a:moveTo>
                    <a:lnTo>
                      <a:pt x="16" y="15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65" y="15"/>
                    </a:lnTo>
                    <a:lnTo>
                      <a:pt x="48" y="58"/>
                    </a:lnTo>
                    <a:lnTo>
                      <a:pt x="16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Freeform 360">
                <a:extLst>
                  <a:ext uri="{FF2B5EF4-FFF2-40B4-BE49-F238E27FC236}">
                    <a16:creationId xmlns:a16="http://schemas.microsoft.com/office/drawing/2014/main" id="{57589358-D830-4EBB-AE71-5E2E40E3B1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7" y="520"/>
                <a:ext cx="12" cy="18"/>
              </a:xfrm>
              <a:custGeom>
                <a:avLst/>
                <a:gdLst>
                  <a:gd name="T0" fmla="*/ 0 w 80"/>
                  <a:gd name="T1" fmla="*/ 0 h 58"/>
                  <a:gd name="T2" fmla="*/ 0 w 80"/>
                  <a:gd name="T3" fmla="*/ 0 h 58"/>
                  <a:gd name="T4" fmla="*/ 0 w 80"/>
                  <a:gd name="T5" fmla="*/ 0 h 58"/>
                  <a:gd name="T6" fmla="*/ 0 w 80"/>
                  <a:gd name="T7" fmla="*/ 0 h 58"/>
                  <a:gd name="T8" fmla="*/ 0 w 80"/>
                  <a:gd name="T9" fmla="*/ 0 h 58"/>
                  <a:gd name="T10" fmla="*/ 0 w 80"/>
                  <a:gd name="T11" fmla="*/ 0 h 58"/>
                  <a:gd name="T12" fmla="*/ 0 w 80"/>
                  <a:gd name="T13" fmla="*/ 0 h 58"/>
                  <a:gd name="T14" fmla="*/ 0 w 80"/>
                  <a:gd name="T15" fmla="*/ 0 h 58"/>
                  <a:gd name="T16" fmla="*/ 0 w 80"/>
                  <a:gd name="T17" fmla="*/ 0 h 58"/>
                  <a:gd name="T18" fmla="*/ 0 w 80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0" h="58">
                    <a:moveTo>
                      <a:pt x="0" y="28"/>
                    </a:moveTo>
                    <a:lnTo>
                      <a:pt x="32" y="0"/>
                    </a:lnTo>
                    <a:lnTo>
                      <a:pt x="48" y="0"/>
                    </a:lnTo>
                    <a:lnTo>
                      <a:pt x="63" y="0"/>
                    </a:lnTo>
                    <a:lnTo>
                      <a:pt x="80" y="15"/>
                    </a:lnTo>
                    <a:lnTo>
                      <a:pt x="80" y="43"/>
                    </a:lnTo>
                    <a:lnTo>
                      <a:pt x="63" y="43"/>
                    </a:lnTo>
                    <a:lnTo>
                      <a:pt x="48" y="58"/>
                    </a:lnTo>
                    <a:lnTo>
                      <a:pt x="32" y="43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Freeform 361">
                <a:extLst>
                  <a:ext uri="{FF2B5EF4-FFF2-40B4-BE49-F238E27FC236}">
                    <a16:creationId xmlns:a16="http://schemas.microsoft.com/office/drawing/2014/main" id="{449AC4C2-21C6-4956-932F-59037A03C70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82" y="562"/>
                <a:ext cx="5" cy="5"/>
              </a:xfrm>
              <a:custGeom>
                <a:avLst/>
                <a:gdLst>
                  <a:gd name="T0" fmla="*/ 0 w 32"/>
                  <a:gd name="T1" fmla="*/ 0 h 15"/>
                  <a:gd name="T2" fmla="*/ 0 w 32"/>
                  <a:gd name="T3" fmla="*/ 0 h 15"/>
                  <a:gd name="T4" fmla="*/ 0 w 32"/>
                  <a:gd name="T5" fmla="*/ 0 h 15"/>
                  <a:gd name="T6" fmla="*/ 0 w 32"/>
                  <a:gd name="T7" fmla="*/ 0 h 15"/>
                  <a:gd name="T8" fmla="*/ 0 w 32"/>
                  <a:gd name="T9" fmla="*/ 0 h 15"/>
                  <a:gd name="T10" fmla="*/ 0 w 32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0" y="15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15"/>
                    </a:lnTo>
                    <a:lnTo>
                      <a:pt x="15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Freeform 362">
                <a:extLst>
                  <a:ext uri="{FF2B5EF4-FFF2-40B4-BE49-F238E27FC236}">
                    <a16:creationId xmlns:a16="http://schemas.microsoft.com/office/drawing/2014/main" id="{57DDDADE-95CF-4E67-B501-9531219613B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72" y="81"/>
                <a:ext cx="9" cy="5"/>
              </a:xfrm>
              <a:custGeom>
                <a:avLst/>
                <a:gdLst>
                  <a:gd name="T0" fmla="*/ 0 w 63"/>
                  <a:gd name="T1" fmla="*/ 0 h 15"/>
                  <a:gd name="T2" fmla="*/ 0 w 63"/>
                  <a:gd name="T3" fmla="*/ 0 h 15"/>
                  <a:gd name="T4" fmla="*/ 0 w 63"/>
                  <a:gd name="T5" fmla="*/ 0 h 15"/>
                  <a:gd name="T6" fmla="*/ 0 w 63"/>
                  <a:gd name="T7" fmla="*/ 0 h 15"/>
                  <a:gd name="T8" fmla="*/ 0 w 63"/>
                  <a:gd name="T9" fmla="*/ 0 h 15"/>
                  <a:gd name="T10" fmla="*/ 0 w 6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" h="15">
                    <a:moveTo>
                      <a:pt x="0" y="15"/>
                    </a:moveTo>
                    <a:lnTo>
                      <a:pt x="31" y="0"/>
                    </a:lnTo>
                    <a:lnTo>
                      <a:pt x="48" y="0"/>
                    </a:lnTo>
                    <a:lnTo>
                      <a:pt x="63" y="15"/>
                    </a:lnTo>
                    <a:lnTo>
                      <a:pt x="31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Freeform 363">
                <a:extLst>
                  <a:ext uri="{FF2B5EF4-FFF2-40B4-BE49-F238E27FC236}">
                    <a16:creationId xmlns:a16="http://schemas.microsoft.com/office/drawing/2014/main" id="{8D6C5519-D92C-41B1-A783-ED34704F75C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65" y="533"/>
                <a:ext cx="10" cy="9"/>
              </a:xfrm>
              <a:custGeom>
                <a:avLst/>
                <a:gdLst>
                  <a:gd name="T0" fmla="*/ 0 w 65"/>
                  <a:gd name="T1" fmla="*/ 0 h 29"/>
                  <a:gd name="T2" fmla="*/ 0 w 65"/>
                  <a:gd name="T3" fmla="*/ 0 h 29"/>
                  <a:gd name="T4" fmla="*/ 0 w 65"/>
                  <a:gd name="T5" fmla="*/ 0 h 29"/>
                  <a:gd name="T6" fmla="*/ 0 w 65"/>
                  <a:gd name="T7" fmla="*/ 0 h 29"/>
                  <a:gd name="T8" fmla="*/ 0 w 65"/>
                  <a:gd name="T9" fmla="*/ 0 h 29"/>
                  <a:gd name="T10" fmla="*/ 0 w 65"/>
                  <a:gd name="T11" fmla="*/ 0 h 29"/>
                  <a:gd name="T12" fmla="*/ 0 w 65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0" y="14"/>
                    </a:moveTo>
                    <a:lnTo>
                      <a:pt x="34" y="0"/>
                    </a:lnTo>
                    <a:lnTo>
                      <a:pt x="50" y="0"/>
                    </a:lnTo>
                    <a:lnTo>
                      <a:pt x="65" y="0"/>
                    </a:lnTo>
                    <a:lnTo>
                      <a:pt x="50" y="29"/>
                    </a:lnTo>
                    <a:lnTo>
                      <a:pt x="17" y="29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Freeform 364">
                <a:extLst>
                  <a:ext uri="{FF2B5EF4-FFF2-40B4-BE49-F238E27FC236}">
                    <a16:creationId xmlns:a16="http://schemas.microsoft.com/office/drawing/2014/main" id="{3D158D17-637A-48B9-9108-F2CA0DCDC9B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Freeform 365">
                <a:extLst>
                  <a:ext uri="{FF2B5EF4-FFF2-40B4-BE49-F238E27FC236}">
                    <a16:creationId xmlns:a16="http://schemas.microsoft.com/office/drawing/2014/main" id="{81A2A159-E875-4D0B-9776-66C4A1AB0EB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22" y="233"/>
                <a:ext cx="35" cy="31"/>
              </a:xfrm>
              <a:custGeom>
                <a:avLst/>
                <a:gdLst>
                  <a:gd name="T0" fmla="*/ 0 w 223"/>
                  <a:gd name="T1" fmla="*/ 0 h 100"/>
                  <a:gd name="T2" fmla="*/ 0 w 223"/>
                  <a:gd name="T3" fmla="*/ 0 h 100"/>
                  <a:gd name="T4" fmla="*/ 0 w 223"/>
                  <a:gd name="T5" fmla="*/ 0 h 100"/>
                  <a:gd name="T6" fmla="*/ 0 w 223"/>
                  <a:gd name="T7" fmla="*/ 0 h 100"/>
                  <a:gd name="T8" fmla="*/ 0 w 223"/>
                  <a:gd name="T9" fmla="*/ 0 h 100"/>
                  <a:gd name="T10" fmla="*/ 0 w 223"/>
                  <a:gd name="T11" fmla="*/ 0 h 100"/>
                  <a:gd name="T12" fmla="*/ 0 w 223"/>
                  <a:gd name="T13" fmla="*/ 0 h 100"/>
                  <a:gd name="T14" fmla="*/ 0 w 223"/>
                  <a:gd name="T15" fmla="*/ 0 h 100"/>
                  <a:gd name="T16" fmla="*/ 0 w 223"/>
                  <a:gd name="T17" fmla="*/ 0 h 100"/>
                  <a:gd name="T18" fmla="*/ 0 w 223"/>
                  <a:gd name="T19" fmla="*/ 0 h 100"/>
                  <a:gd name="T20" fmla="*/ 0 w 223"/>
                  <a:gd name="T21" fmla="*/ 0 h 100"/>
                  <a:gd name="T22" fmla="*/ 0 w 223"/>
                  <a:gd name="T23" fmla="*/ 0 h 100"/>
                  <a:gd name="T24" fmla="*/ 0 w 223"/>
                  <a:gd name="T25" fmla="*/ 0 h 100"/>
                  <a:gd name="T26" fmla="*/ 0 w 223"/>
                  <a:gd name="T27" fmla="*/ 0 h 100"/>
                  <a:gd name="T28" fmla="*/ 0 w 223"/>
                  <a:gd name="T29" fmla="*/ 0 h 100"/>
                  <a:gd name="T30" fmla="*/ 0 w 223"/>
                  <a:gd name="T31" fmla="*/ 0 h 100"/>
                  <a:gd name="T32" fmla="*/ 0 w 223"/>
                  <a:gd name="T33" fmla="*/ 0 h 100"/>
                  <a:gd name="T34" fmla="*/ 0 w 223"/>
                  <a:gd name="T35" fmla="*/ 0 h 100"/>
                  <a:gd name="T36" fmla="*/ 0 w 223"/>
                  <a:gd name="T37" fmla="*/ 0 h 100"/>
                  <a:gd name="T38" fmla="*/ 0 w 223"/>
                  <a:gd name="T39" fmla="*/ 0 h 100"/>
                  <a:gd name="T40" fmla="*/ 0 w 223"/>
                  <a:gd name="T41" fmla="*/ 0 h 100"/>
                  <a:gd name="T42" fmla="*/ 0 w 223"/>
                  <a:gd name="T43" fmla="*/ 0 h 100"/>
                  <a:gd name="T44" fmla="*/ 0 w 223"/>
                  <a:gd name="T45" fmla="*/ 0 h 100"/>
                  <a:gd name="T46" fmla="*/ 0 w 223"/>
                  <a:gd name="T47" fmla="*/ 0 h 1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3" h="100">
                    <a:moveTo>
                      <a:pt x="0" y="57"/>
                    </a:moveTo>
                    <a:lnTo>
                      <a:pt x="0" y="43"/>
                    </a:lnTo>
                    <a:lnTo>
                      <a:pt x="31" y="43"/>
                    </a:lnTo>
                    <a:lnTo>
                      <a:pt x="48" y="43"/>
                    </a:lnTo>
                    <a:lnTo>
                      <a:pt x="96" y="72"/>
                    </a:lnTo>
                    <a:lnTo>
                      <a:pt x="144" y="72"/>
                    </a:lnTo>
                    <a:lnTo>
                      <a:pt x="160" y="72"/>
                    </a:lnTo>
                    <a:lnTo>
                      <a:pt x="175" y="57"/>
                    </a:lnTo>
                    <a:lnTo>
                      <a:pt x="160" y="43"/>
                    </a:lnTo>
                    <a:lnTo>
                      <a:pt x="144" y="28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12" y="0"/>
                    </a:lnTo>
                    <a:lnTo>
                      <a:pt x="144" y="0"/>
                    </a:lnTo>
                    <a:lnTo>
                      <a:pt x="175" y="0"/>
                    </a:lnTo>
                    <a:lnTo>
                      <a:pt x="208" y="28"/>
                    </a:lnTo>
                    <a:lnTo>
                      <a:pt x="223" y="57"/>
                    </a:lnTo>
                    <a:lnTo>
                      <a:pt x="208" y="87"/>
                    </a:lnTo>
                    <a:lnTo>
                      <a:pt x="192" y="100"/>
                    </a:lnTo>
                    <a:lnTo>
                      <a:pt x="144" y="100"/>
                    </a:lnTo>
                    <a:lnTo>
                      <a:pt x="79" y="87"/>
                    </a:lnTo>
                    <a:lnTo>
                      <a:pt x="0" y="57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Freeform 366">
                <a:extLst>
                  <a:ext uri="{FF2B5EF4-FFF2-40B4-BE49-F238E27FC236}">
                    <a16:creationId xmlns:a16="http://schemas.microsoft.com/office/drawing/2014/main" id="{2ABA3829-C3D3-4D2B-A4E8-E8C8DFD86AE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Freeform 367">
                <a:extLst>
                  <a:ext uri="{FF2B5EF4-FFF2-40B4-BE49-F238E27FC236}">
                    <a16:creationId xmlns:a16="http://schemas.microsoft.com/office/drawing/2014/main" id="{4F2F2FFF-84A0-4425-B226-7DCEB0B6DD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515" y="160"/>
                <a:ext cx="26" cy="46"/>
              </a:xfrm>
              <a:custGeom>
                <a:avLst/>
                <a:gdLst>
                  <a:gd name="T0" fmla="*/ 0 w 176"/>
                  <a:gd name="T1" fmla="*/ 0 h 146"/>
                  <a:gd name="T2" fmla="*/ 0 w 176"/>
                  <a:gd name="T3" fmla="*/ 0 h 146"/>
                  <a:gd name="T4" fmla="*/ 0 w 176"/>
                  <a:gd name="T5" fmla="*/ 0 h 146"/>
                  <a:gd name="T6" fmla="*/ 0 w 176"/>
                  <a:gd name="T7" fmla="*/ 0 h 146"/>
                  <a:gd name="T8" fmla="*/ 0 w 176"/>
                  <a:gd name="T9" fmla="*/ 0 h 146"/>
                  <a:gd name="T10" fmla="*/ 0 w 176"/>
                  <a:gd name="T11" fmla="*/ 0 h 146"/>
                  <a:gd name="T12" fmla="*/ 0 w 176"/>
                  <a:gd name="T13" fmla="*/ 0 h 146"/>
                  <a:gd name="T14" fmla="*/ 0 w 176"/>
                  <a:gd name="T15" fmla="*/ 0 h 146"/>
                  <a:gd name="T16" fmla="*/ 0 w 176"/>
                  <a:gd name="T17" fmla="*/ 0 h 146"/>
                  <a:gd name="T18" fmla="*/ 0 w 176"/>
                  <a:gd name="T19" fmla="*/ 0 h 146"/>
                  <a:gd name="T20" fmla="*/ 0 w 176"/>
                  <a:gd name="T21" fmla="*/ 0 h 146"/>
                  <a:gd name="T22" fmla="*/ 0 w 176"/>
                  <a:gd name="T23" fmla="*/ 0 h 146"/>
                  <a:gd name="T24" fmla="*/ 0 w 176"/>
                  <a:gd name="T25" fmla="*/ 0 h 146"/>
                  <a:gd name="T26" fmla="*/ 0 w 176"/>
                  <a:gd name="T27" fmla="*/ 0 h 146"/>
                  <a:gd name="T28" fmla="*/ 0 w 176"/>
                  <a:gd name="T29" fmla="*/ 0 h 146"/>
                  <a:gd name="T30" fmla="*/ 0 w 176"/>
                  <a:gd name="T31" fmla="*/ 0 h 146"/>
                  <a:gd name="T32" fmla="*/ 0 w 176"/>
                  <a:gd name="T33" fmla="*/ 0 h 146"/>
                  <a:gd name="T34" fmla="*/ 0 w 176"/>
                  <a:gd name="T35" fmla="*/ 0 h 146"/>
                  <a:gd name="T36" fmla="*/ 0 w 176"/>
                  <a:gd name="T37" fmla="*/ 0 h 146"/>
                  <a:gd name="T38" fmla="*/ 0 w 176"/>
                  <a:gd name="T39" fmla="*/ 0 h 146"/>
                  <a:gd name="T40" fmla="*/ 0 w 176"/>
                  <a:gd name="T41" fmla="*/ 0 h 146"/>
                  <a:gd name="T42" fmla="*/ 0 w 176"/>
                  <a:gd name="T43" fmla="*/ 0 h 146"/>
                  <a:gd name="T44" fmla="*/ 0 w 176"/>
                  <a:gd name="T45" fmla="*/ 0 h 146"/>
                  <a:gd name="T46" fmla="*/ 0 w 176"/>
                  <a:gd name="T47" fmla="*/ 0 h 146"/>
                  <a:gd name="T48" fmla="*/ 0 w 176"/>
                  <a:gd name="T49" fmla="*/ 0 h 146"/>
                  <a:gd name="T50" fmla="*/ 0 w 176"/>
                  <a:gd name="T51" fmla="*/ 0 h 146"/>
                  <a:gd name="T52" fmla="*/ 0 w 176"/>
                  <a:gd name="T53" fmla="*/ 0 h 146"/>
                  <a:gd name="T54" fmla="*/ 0 w 176"/>
                  <a:gd name="T55" fmla="*/ 0 h 146"/>
                  <a:gd name="T56" fmla="*/ 0 w 176"/>
                  <a:gd name="T57" fmla="*/ 0 h 1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76" h="146">
                    <a:moveTo>
                      <a:pt x="17" y="102"/>
                    </a:moveTo>
                    <a:lnTo>
                      <a:pt x="0" y="72"/>
                    </a:lnTo>
                    <a:lnTo>
                      <a:pt x="17" y="29"/>
                    </a:lnTo>
                    <a:lnTo>
                      <a:pt x="48" y="16"/>
                    </a:lnTo>
                    <a:lnTo>
                      <a:pt x="96" y="0"/>
                    </a:lnTo>
                    <a:lnTo>
                      <a:pt x="128" y="0"/>
                    </a:lnTo>
                    <a:lnTo>
                      <a:pt x="161" y="16"/>
                    </a:lnTo>
                    <a:lnTo>
                      <a:pt x="176" y="59"/>
                    </a:lnTo>
                    <a:lnTo>
                      <a:pt x="161" y="72"/>
                    </a:lnTo>
                    <a:lnTo>
                      <a:pt x="144" y="87"/>
                    </a:lnTo>
                    <a:lnTo>
                      <a:pt x="128" y="87"/>
                    </a:lnTo>
                    <a:lnTo>
                      <a:pt x="128" y="59"/>
                    </a:lnTo>
                    <a:lnTo>
                      <a:pt x="128" y="44"/>
                    </a:lnTo>
                    <a:lnTo>
                      <a:pt x="113" y="29"/>
                    </a:lnTo>
                    <a:lnTo>
                      <a:pt x="96" y="29"/>
                    </a:lnTo>
                    <a:lnTo>
                      <a:pt x="80" y="44"/>
                    </a:lnTo>
                    <a:lnTo>
                      <a:pt x="65" y="59"/>
                    </a:lnTo>
                    <a:lnTo>
                      <a:pt x="48" y="87"/>
                    </a:lnTo>
                    <a:lnTo>
                      <a:pt x="65" y="102"/>
                    </a:lnTo>
                    <a:lnTo>
                      <a:pt x="96" y="102"/>
                    </a:lnTo>
                    <a:lnTo>
                      <a:pt x="113" y="102"/>
                    </a:lnTo>
                    <a:lnTo>
                      <a:pt x="113" y="131"/>
                    </a:lnTo>
                    <a:lnTo>
                      <a:pt x="96" y="131"/>
                    </a:lnTo>
                    <a:lnTo>
                      <a:pt x="80" y="146"/>
                    </a:lnTo>
                    <a:lnTo>
                      <a:pt x="48" y="146"/>
                    </a:lnTo>
                    <a:lnTo>
                      <a:pt x="32" y="131"/>
                    </a:lnTo>
                    <a:lnTo>
                      <a:pt x="17" y="102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Freeform 368">
                <a:extLst>
                  <a:ext uri="{FF2B5EF4-FFF2-40B4-BE49-F238E27FC236}">
                    <a16:creationId xmlns:a16="http://schemas.microsoft.com/office/drawing/2014/main" id="{0EF6F359-F4D3-4679-BF80-06D8B9D07E7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117" y="-328"/>
                <a:ext cx="7" cy="851"/>
              </a:xfrm>
              <a:custGeom>
                <a:avLst/>
                <a:gdLst>
                  <a:gd name="T0" fmla="*/ 0 w 48"/>
                  <a:gd name="T1" fmla="*/ 0 h 2695"/>
                  <a:gd name="T2" fmla="*/ 0 w 48"/>
                  <a:gd name="T3" fmla="*/ 0 h 2695"/>
                  <a:gd name="T4" fmla="*/ 0 w 48"/>
                  <a:gd name="T5" fmla="*/ 0 h 2695"/>
                  <a:gd name="T6" fmla="*/ 0 w 48"/>
                  <a:gd name="T7" fmla="*/ 0 h 2695"/>
                  <a:gd name="T8" fmla="*/ 0 w 48"/>
                  <a:gd name="T9" fmla="*/ 0 h 2695"/>
                  <a:gd name="T10" fmla="*/ 0 w 48"/>
                  <a:gd name="T11" fmla="*/ 0 h 2695"/>
                  <a:gd name="T12" fmla="*/ 0 w 48"/>
                  <a:gd name="T13" fmla="*/ 0 h 2695"/>
                  <a:gd name="T14" fmla="*/ 0 w 48"/>
                  <a:gd name="T15" fmla="*/ 0 h 2695"/>
                  <a:gd name="T16" fmla="*/ 0 w 48"/>
                  <a:gd name="T17" fmla="*/ 0 h 2695"/>
                  <a:gd name="T18" fmla="*/ 0 w 48"/>
                  <a:gd name="T19" fmla="*/ 0 h 26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2695">
                    <a:moveTo>
                      <a:pt x="0" y="2680"/>
                    </a:moveTo>
                    <a:lnTo>
                      <a:pt x="16" y="145"/>
                    </a:lnTo>
                    <a:lnTo>
                      <a:pt x="16" y="73"/>
                    </a:lnTo>
                    <a:lnTo>
                      <a:pt x="16" y="30"/>
                    </a:lnTo>
                    <a:lnTo>
                      <a:pt x="33" y="0"/>
                    </a:lnTo>
                    <a:lnTo>
                      <a:pt x="48" y="160"/>
                    </a:lnTo>
                    <a:lnTo>
                      <a:pt x="33" y="2695"/>
                    </a:lnTo>
                    <a:lnTo>
                      <a:pt x="16" y="2695"/>
                    </a:lnTo>
                    <a:lnTo>
                      <a:pt x="0" y="2695"/>
                    </a:lnTo>
                    <a:lnTo>
                      <a:pt x="0" y="268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Freeform 369">
                <a:extLst>
                  <a:ext uri="{FF2B5EF4-FFF2-40B4-BE49-F238E27FC236}">
                    <a16:creationId xmlns:a16="http://schemas.microsoft.com/office/drawing/2014/main" id="{B71C343C-125A-4897-86F6-ECCC22C9529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106" y="-353"/>
                <a:ext cx="8" cy="873"/>
              </a:xfrm>
              <a:custGeom>
                <a:avLst/>
                <a:gdLst>
                  <a:gd name="T0" fmla="*/ 0 w 48"/>
                  <a:gd name="T1" fmla="*/ 0 h 2767"/>
                  <a:gd name="T2" fmla="*/ 0 w 48"/>
                  <a:gd name="T3" fmla="*/ 0 h 2767"/>
                  <a:gd name="T4" fmla="*/ 0 w 48"/>
                  <a:gd name="T5" fmla="*/ 0 h 2767"/>
                  <a:gd name="T6" fmla="*/ 0 w 48"/>
                  <a:gd name="T7" fmla="*/ 0 h 2767"/>
                  <a:gd name="T8" fmla="*/ 0 w 48"/>
                  <a:gd name="T9" fmla="*/ 0 h 2767"/>
                  <a:gd name="T10" fmla="*/ 0 w 48"/>
                  <a:gd name="T11" fmla="*/ 0 h 2767"/>
                  <a:gd name="T12" fmla="*/ 0 w 48"/>
                  <a:gd name="T13" fmla="*/ 0 h 2767"/>
                  <a:gd name="T14" fmla="*/ 0 w 48"/>
                  <a:gd name="T15" fmla="*/ 0 h 2767"/>
                  <a:gd name="T16" fmla="*/ 0 w 48"/>
                  <a:gd name="T17" fmla="*/ 0 h 2767"/>
                  <a:gd name="T18" fmla="*/ 0 w 48"/>
                  <a:gd name="T19" fmla="*/ 0 h 2767"/>
                  <a:gd name="T20" fmla="*/ 0 w 48"/>
                  <a:gd name="T21" fmla="*/ 0 h 2767"/>
                  <a:gd name="T22" fmla="*/ 0 w 48"/>
                  <a:gd name="T23" fmla="*/ 0 h 2767"/>
                  <a:gd name="T24" fmla="*/ 0 w 48"/>
                  <a:gd name="T25" fmla="*/ 0 h 2767"/>
                  <a:gd name="T26" fmla="*/ 0 w 48"/>
                  <a:gd name="T27" fmla="*/ 0 h 2767"/>
                  <a:gd name="T28" fmla="*/ 0 w 48"/>
                  <a:gd name="T29" fmla="*/ 0 h 2767"/>
                  <a:gd name="T30" fmla="*/ 0 w 48"/>
                  <a:gd name="T31" fmla="*/ 0 h 2767"/>
                  <a:gd name="T32" fmla="*/ 0 w 48"/>
                  <a:gd name="T33" fmla="*/ 0 h 2767"/>
                  <a:gd name="T34" fmla="*/ 0 w 48"/>
                  <a:gd name="T35" fmla="*/ 0 h 2767"/>
                  <a:gd name="T36" fmla="*/ 0 w 48"/>
                  <a:gd name="T37" fmla="*/ 0 h 2767"/>
                  <a:gd name="T38" fmla="*/ 0 w 48"/>
                  <a:gd name="T39" fmla="*/ 0 h 2767"/>
                  <a:gd name="T40" fmla="*/ 0 w 48"/>
                  <a:gd name="T41" fmla="*/ 0 h 2767"/>
                  <a:gd name="T42" fmla="*/ 0 w 48"/>
                  <a:gd name="T43" fmla="*/ 0 h 2767"/>
                  <a:gd name="T44" fmla="*/ 0 w 48"/>
                  <a:gd name="T45" fmla="*/ 0 h 2767"/>
                  <a:gd name="T46" fmla="*/ 0 w 48"/>
                  <a:gd name="T47" fmla="*/ 0 h 2767"/>
                  <a:gd name="T48" fmla="*/ 0 w 48"/>
                  <a:gd name="T49" fmla="*/ 0 h 2767"/>
                  <a:gd name="T50" fmla="*/ 0 w 48"/>
                  <a:gd name="T51" fmla="*/ 0 h 2767"/>
                  <a:gd name="T52" fmla="*/ 0 w 48"/>
                  <a:gd name="T53" fmla="*/ 0 h 2767"/>
                  <a:gd name="T54" fmla="*/ 0 w 48"/>
                  <a:gd name="T55" fmla="*/ 0 h 2767"/>
                  <a:gd name="T56" fmla="*/ 0 w 48"/>
                  <a:gd name="T57" fmla="*/ 0 h 2767"/>
                  <a:gd name="T58" fmla="*/ 0 w 48"/>
                  <a:gd name="T59" fmla="*/ 0 h 2767"/>
                  <a:gd name="T60" fmla="*/ 0 w 48"/>
                  <a:gd name="T61" fmla="*/ 0 h 2767"/>
                  <a:gd name="T62" fmla="*/ 0 w 48"/>
                  <a:gd name="T63" fmla="*/ 0 h 2767"/>
                  <a:gd name="T64" fmla="*/ 0 w 48"/>
                  <a:gd name="T65" fmla="*/ 0 h 2767"/>
                  <a:gd name="T66" fmla="*/ 0 w 48"/>
                  <a:gd name="T67" fmla="*/ 0 h 2767"/>
                  <a:gd name="T68" fmla="*/ 0 w 48"/>
                  <a:gd name="T69" fmla="*/ 0 h 2767"/>
                  <a:gd name="T70" fmla="*/ 0 w 48"/>
                  <a:gd name="T71" fmla="*/ 0 h 2767"/>
                  <a:gd name="T72" fmla="*/ 0 w 48"/>
                  <a:gd name="T73" fmla="*/ 0 h 2767"/>
                  <a:gd name="T74" fmla="*/ 0 w 48"/>
                  <a:gd name="T75" fmla="*/ 0 h 2767"/>
                  <a:gd name="T76" fmla="*/ 0 w 48"/>
                  <a:gd name="T77" fmla="*/ 0 h 2767"/>
                  <a:gd name="T78" fmla="*/ 0 w 48"/>
                  <a:gd name="T79" fmla="*/ 0 h 2767"/>
                  <a:gd name="T80" fmla="*/ 0 w 48"/>
                  <a:gd name="T81" fmla="*/ 0 h 2767"/>
                  <a:gd name="T82" fmla="*/ 0 w 48"/>
                  <a:gd name="T83" fmla="*/ 0 h 2767"/>
                  <a:gd name="T84" fmla="*/ 0 w 48"/>
                  <a:gd name="T85" fmla="*/ 0 h 2767"/>
                  <a:gd name="T86" fmla="*/ 0 w 48"/>
                  <a:gd name="T87" fmla="*/ 0 h 2767"/>
                  <a:gd name="T88" fmla="*/ 0 w 48"/>
                  <a:gd name="T89" fmla="*/ 0 h 2767"/>
                  <a:gd name="T90" fmla="*/ 0 w 48"/>
                  <a:gd name="T91" fmla="*/ 0 h 2767"/>
                  <a:gd name="T92" fmla="*/ 0 w 48"/>
                  <a:gd name="T93" fmla="*/ 0 h 2767"/>
                  <a:gd name="T94" fmla="*/ 0 w 48"/>
                  <a:gd name="T95" fmla="*/ 0 h 2767"/>
                  <a:gd name="T96" fmla="*/ 0 w 48"/>
                  <a:gd name="T97" fmla="*/ 0 h 2767"/>
                  <a:gd name="T98" fmla="*/ 0 w 48"/>
                  <a:gd name="T99" fmla="*/ 0 h 2767"/>
                  <a:gd name="T100" fmla="*/ 0 w 48"/>
                  <a:gd name="T101" fmla="*/ 0 h 2767"/>
                  <a:gd name="T102" fmla="*/ 0 w 48"/>
                  <a:gd name="T103" fmla="*/ 0 h 2767"/>
                  <a:gd name="T104" fmla="*/ 0 w 48"/>
                  <a:gd name="T105" fmla="*/ 0 h 2767"/>
                  <a:gd name="T106" fmla="*/ 0 w 48"/>
                  <a:gd name="T107" fmla="*/ 0 h 27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8" h="2767">
                    <a:moveTo>
                      <a:pt x="0" y="0"/>
                    </a:move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87"/>
                    </a:lnTo>
                    <a:lnTo>
                      <a:pt x="48" y="130"/>
                    </a:lnTo>
                    <a:lnTo>
                      <a:pt x="48" y="189"/>
                    </a:lnTo>
                    <a:lnTo>
                      <a:pt x="48" y="261"/>
                    </a:lnTo>
                    <a:lnTo>
                      <a:pt x="48" y="347"/>
                    </a:lnTo>
                    <a:lnTo>
                      <a:pt x="48" y="434"/>
                    </a:lnTo>
                    <a:lnTo>
                      <a:pt x="48" y="536"/>
                    </a:lnTo>
                    <a:lnTo>
                      <a:pt x="48" y="651"/>
                    </a:lnTo>
                    <a:lnTo>
                      <a:pt x="48" y="883"/>
                    </a:lnTo>
                    <a:lnTo>
                      <a:pt x="48" y="1130"/>
                    </a:lnTo>
                    <a:lnTo>
                      <a:pt x="48" y="1376"/>
                    </a:lnTo>
                    <a:lnTo>
                      <a:pt x="48" y="1623"/>
                    </a:lnTo>
                    <a:lnTo>
                      <a:pt x="48" y="1868"/>
                    </a:lnTo>
                    <a:lnTo>
                      <a:pt x="48" y="2101"/>
                    </a:lnTo>
                    <a:lnTo>
                      <a:pt x="31" y="2202"/>
                    </a:lnTo>
                    <a:lnTo>
                      <a:pt x="31" y="2303"/>
                    </a:lnTo>
                    <a:lnTo>
                      <a:pt x="31" y="2404"/>
                    </a:lnTo>
                    <a:lnTo>
                      <a:pt x="31" y="2491"/>
                    </a:lnTo>
                    <a:lnTo>
                      <a:pt x="31" y="2550"/>
                    </a:lnTo>
                    <a:lnTo>
                      <a:pt x="31" y="2621"/>
                    </a:lnTo>
                    <a:lnTo>
                      <a:pt x="31" y="2665"/>
                    </a:lnTo>
                    <a:lnTo>
                      <a:pt x="31" y="2708"/>
                    </a:lnTo>
                    <a:lnTo>
                      <a:pt x="31" y="2723"/>
                    </a:lnTo>
                    <a:lnTo>
                      <a:pt x="31" y="2738"/>
                    </a:lnTo>
                    <a:lnTo>
                      <a:pt x="0" y="2767"/>
                    </a:lnTo>
                    <a:lnTo>
                      <a:pt x="0" y="2752"/>
                    </a:lnTo>
                    <a:lnTo>
                      <a:pt x="0" y="2723"/>
                    </a:lnTo>
                    <a:lnTo>
                      <a:pt x="0" y="2695"/>
                    </a:lnTo>
                    <a:lnTo>
                      <a:pt x="0" y="2636"/>
                    </a:lnTo>
                    <a:lnTo>
                      <a:pt x="0" y="2578"/>
                    </a:lnTo>
                    <a:lnTo>
                      <a:pt x="0" y="2506"/>
                    </a:lnTo>
                    <a:lnTo>
                      <a:pt x="0" y="2419"/>
                    </a:lnTo>
                    <a:lnTo>
                      <a:pt x="0" y="2333"/>
                    </a:lnTo>
                    <a:lnTo>
                      <a:pt x="0" y="2231"/>
                    </a:lnTo>
                    <a:lnTo>
                      <a:pt x="0" y="2116"/>
                    </a:lnTo>
                    <a:lnTo>
                      <a:pt x="0" y="1883"/>
                    </a:lnTo>
                    <a:lnTo>
                      <a:pt x="0" y="1636"/>
                    </a:lnTo>
                    <a:lnTo>
                      <a:pt x="0" y="1376"/>
                    </a:lnTo>
                    <a:lnTo>
                      <a:pt x="0" y="1115"/>
                    </a:lnTo>
                    <a:lnTo>
                      <a:pt x="0" y="868"/>
                    </a:lnTo>
                    <a:lnTo>
                      <a:pt x="0" y="638"/>
                    </a:lnTo>
                    <a:lnTo>
                      <a:pt x="0" y="536"/>
                    </a:lnTo>
                    <a:lnTo>
                      <a:pt x="0" y="419"/>
                    </a:lnTo>
                    <a:lnTo>
                      <a:pt x="0" y="332"/>
                    </a:lnTo>
                    <a:lnTo>
                      <a:pt x="0" y="246"/>
                    </a:lnTo>
                    <a:lnTo>
                      <a:pt x="0" y="174"/>
                    </a:lnTo>
                    <a:lnTo>
                      <a:pt x="0" y="115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Freeform 370">
                <a:extLst>
                  <a:ext uri="{FF2B5EF4-FFF2-40B4-BE49-F238E27FC236}">
                    <a16:creationId xmlns:a16="http://schemas.microsoft.com/office/drawing/2014/main" id="{0DCA26FC-84AC-4A28-831B-A4706F4A266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371">
                <a:extLst>
                  <a:ext uri="{FF2B5EF4-FFF2-40B4-BE49-F238E27FC236}">
                    <a16:creationId xmlns:a16="http://schemas.microsoft.com/office/drawing/2014/main" id="{2B969819-99C0-4F9B-953B-ACFEADEADA4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86" y="243"/>
                <a:ext cx="44" cy="50"/>
              </a:xfrm>
              <a:custGeom>
                <a:avLst/>
                <a:gdLst>
                  <a:gd name="T0" fmla="*/ 0 w 288"/>
                  <a:gd name="T1" fmla="*/ 0 h 158"/>
                  <a:gd name="T2" fmla="*/ 0 w 288"/>
                  <a:gd name="T3" fmla="*/ 0 h 158"/>
                  <a:gd name="T4" fmla="*/ 0 w 288"/>
                  <a:gd name="T5" fmla="*/ 0 h 158"/>
                  <a:gd name="T6" fmla="*/ 0 w 288"/>
                  <a:gd name="T7" fmla="*/ 0 h 158"/>
                  <a:gd name="T8" fmla="*/ 0 w 288"/>
                  <a:gd name="T9" fmla="*/ 0 h 158"/>
                  <a:gd name="T10" fmla="*/ 0 w 288"/>
                  <a:gd name="T11" fmla="*/ 0 h 158"/>
                  <a:gd name="T12" fmla="*/ 0 w 288"/>
                  <a:gd name="T13" fmla="*/ 0 h 158"/>
                  <a:gd name="T14" fmla="*/ 0 w 288"/>
                  <a:gd name="T15" fmla="*/ 0 h 158"/>
                  <a:gd name="T16" fmla="*/ 0 w 288"/>
                  <a:gd name="T17" fmla="*/ 0 h 158"/>
                  <a:gd name="T18" fmla="*/ 0 w 288"/>
                  <a:gd name="T19" fmla="*/ 0 h 158"/>
                  <a:gd name="T20" fmla="*/ 0 w 288"/>
                  <a:gd name="T21" fmla="*/ 0 h 158"/>
                  <a:gd name="T22" fmla="*/ 0 w 288"/>
                  <a:gd name="T23" fmla="*/ 0 h 158"/>
                  <a:gd name="T24" fmla="*/ 0 w 288"/>
                  <a:gd name="T25" fmla="*/ 0 h 158"/>
                  <a:gd name="T26" fmla="*/ 0 w 288"/>
                  <a:gd name="T27" fmla="*/ 0 h 158"/>
                  <a:gd name="T28" fmla="*/ 0 w 288"/>
                  <a:gd name="T29" fmla="*/ 0 h 158"/>
                  <a:gd name="T30" fmla="*/ 0 w 288"/>
                  <a:gd name="T31" fmla="*/ 0 h 158"/>
                  <a:gd name="T32" fmla="*/ 0 w 288"/>
                  <a:gd name="T33" fmla="*/ 0 h 158"/>
                  <a:gd name="T34" fmla="*/ 0 w 288"/>
                  <a:gd name="T35" fmla="*/ 0 h 158"/>
                  <a:gd name="T36" fmla="*/ 0 w 288"/>
                  <a:gd name="T37" fmla="*/ 0 h 158"/>
                  <a:gd name="T38" fmla="*/ 0 w 288"/>
                  <a:gd name="T39" fmla="*/ 0 h 158"/>
                  <a:gd name="T40" fmla="*/ 0 w 288"/>
                  <a:gd name="T41" fmla="*/ 0 h 158"/>
                  <a:gd name="T42" fmla="*/ 0 w 288"/>
                  <a:gd name="T43" fmla="*/ 0 h 158"/>
                  <a:gd name="T44" fmla="*/ 0 w 288"/>
                  <a:gd name="T45" fmla="*/ 0 h 158"/>
                  <a:gd name="T46" fmla="*/ 0 w 288"/>
                  <a:gd name="T47" fmla="*/ 0 h 158"/>
                  <a:gd name="T48" fmla="*/ 0 w 288"/>
                  <a:gd name="T49" fmla="*/ 0 h 158"/>
                  <a:gd name="T50" fmla="*/ 0 w 288"/>
                  <a:gd name="T51" fmla="*/ 0 h 158"/>
                  <a:gd name="T52" fmla="*/ 0 w 288"/>
                  <a:gd name="T53" fmla="*/ 0 h 158"/>
                  <a:gd name="T54" fmla="*/ 0 w 288"/>
                  <a:gd name="T55" fmla="*/ 0 h 158"/>
                  <a:gd name="T56" fmla="*/ 0 w 288"/>
                  <a:gd name="T57" fmla="*/ 0 h 158"/>
                  <a:gd name="T58" fmla="*/ 0 w 288"/>
                  <a:gd name="T59" fmla="*/ 0 h 158"/>
                  <a:gd name="T60" fmla="*/ 0 w 288"/>
                  <a:gd name="T61" fmla="*/ 0 h 158"/>
                  <a:gd name="T62" fmla="*/ 0 w 288"/>
                  <a:gd name="T63" fmla="*/ 0 h 158"/>
                  <a:gd name="T64" fmla="*/ 0 w 288"/>
                  <a:gd name="T65" fmla="*/ 0 h 158"/>
                  <a:gd name="T66" fmla="*/ 0 w 288"/>
                  <a:gd name="T67" fmla="*/ 0 h 158"/>
                  <a:gd name="T68" fmla="*/ 0 w 288"/>
                  <a:gd name="T69" fmla="*/ 0 h 158"/>
                  <a:gd name="T70" fmla="*/ 0 w 288"/>
                  <a:gd name="T71" fmla="*/ 0 h 158"/>
                  <a:gd name="T72" fmla="*/ 0 w 288"/>
                  <a:gd name="T73" fmla="*/ 0 h 158"/>
                  <a:gd name="T74" fmla="*/ 0 w 288"/>
                  <a:gd name="T75" fmla="*/ 0 h 158"/>
                  <a:gd name="T76" fmla="*/ 0 w 288"/>
                  <a:gd name="T77" fmla="*/ 0 h 158"/>
                  <a:gd name="T78" fmla="*/ 0 w 288"/>
                  <a:gd name="T79" fmla="*/ 0 h 158"/>
                  <a:gd name="T80" fmla="*/ 0 w 288"/>
                  <a:gd name="T81" fmla="*/ 0 h 158"/>
                  <a:gd name="T82" fmla="*/ 0 w 288"/>
                  <a:gd name="T83" fmla="*/ 0 h 158"/>
                  <a:gd name="T84" fmla="*/ 0 w 288"/>
                  <a:gd name="T85" fmla="*/ 0 h 158"/>
                  <a:gd name="T86" fmla="*/ 0 w 288"/>
                  <a:gd name="T87" fmla="*/ 0 h 158"/>
                  <a:gd name="T88" fmla="*/ 0 w 288"/>
                  <a:gd name="T89" fmla="*/ 0 h 15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8" h="158">
                    <a:moveTo>
                      <a:pt x="48" y="143"/>
                    </a:moveTo>
                    <a:lnTo>
                      <a:pt x="64" y="100"/>
                    </a:lnTo>
                    <a:lnTo>
                      <a:pt x="64" y="87"/>
                    </a:lnTo>
                    <a:lnTo>
                      <a:pt x="64" y="56"/>
                    </a:lnTo>
                    <a:lnTo>
                      <a:pt x="48" y="56"/>
                    </a:lnTo>
                    <a:lnTo>
                      <a:pt x="33" y="56"/>
                    </a:lnTo>
                    <a:lnTo>
                      <a:pt x="16" y="71"/>
                    </a:lnTo>
                    <a:lnTo>
                      <a:pt x="0" y="56"/>
                    </a:lnTo>
                    <a:lnTo>
                      <a:pt x="16" y="28"/>
                    </a:lnTo>
                    <a:lnTo>
                      <a:pt x="33" y="13"/>
                    </a:lnTo>
                    <a:lnTo>
                      <a:pt x="48" y="13"/>
                    </a:lnTo>
                    <a:lnTo>
                      <a:pt x="64" y="13"/>
                    </a:lnTo>
                    <a:lnTo>
                      <a:pt x="81" y="28"/>
                    </a:lnTo>
                    <a:lnTo>
                      <a:pt x="96" y="43"/>
                    </a:lnTo>
                    <a:lnTo>
                      <a:pt x="96" y="71"/>
                    </a:lnTo>
                    <a:lnTo>
                      <a:pt x="96" y="115"/>
                    </a:lnTo>
                    <a:lnTo>
                      <a:pt x="161" y="100"/>
                    </a:lnTo>
                    <a:lnTo>
                      <a:pt x="225" y="100"/>
                    </a:lnTo>
                    <a:lnTo>
                      <a:pt x="240" y="71"/>
                    </a:lnTo>
                    <a:lnTo>
                      <a:pt x="240" y="56"/>
                    </a:lnTo>
                    <a:lnTo>
                      <a:pt x="240" y="43"/>
                    </a:lnTo>
                    <a:lnTo>
                      <a:pt x="225" y="28"/>
                    </a:lnTo>
                    <a:lnTo>
                      <a:pt x="209" y="43"/>
                    </a:lnTo>
                    <a:lnTo>
                      <a:pt x="192" y="56"/>
                    </a:lnTo>
                    <a:lnTo>
                      <a:pt x="177" y="56"/>
                    </a:lnTo>
                    <a:lnTo>
                      <a:pt x="161" y="56"/>
                    </a:lnTo>
                    <a:lnTo>
                      <a:pt x="161" y="43"/>
                    </a:lnTo>
                    <a:lnTo>
                      <a:pt x="177" y="28"/>
                    </a:lnTo>
                    <a:lnTo>
                      <a:pt x="192" y="13"/>
                    </a:lnTo>
                    <a:lnTo>
                      <a:pt x="225" y="0"/>
                    </a:lnTo>
                    <a:lnTo>
                      <a:pt x="240" y="0"/>
                    </a:lnTo>
                    <a:lnTo>
                      <a:pt x="273" y="13"/>
                    </a:lnTo>
                    <a:lnTo>
                      <a:pt x="288" y="28"/>
                    </a:lnTo>
                    <a:lnTo>
                      <a:pt x="288" y="71"/>
                    </a:lnTo>
                    <a:lnTo>
                      <a:pt x="273" y="100"/>
                    </a:lnTo>
                    <a:lnTo>
                      <a:pt x="225" y="130"/>
                    </a:lnTo>
                    <a:lnTo>
                      <a:pt x="192" y="143"/>
                    </a:lnTo>
                    <a:lnTo>
                      <a:pt x="144" y="143"/>
                    </a:lnTo>
                    <a:lnTo>
                      <a:pt x="96" y="143"/>
                    </a:lnTo>
                    <a:lnTo>
                      <a:pt x="96" y="130"/>
                    </a:lnTo>
                    <a:lnTo>
                      <a:pt x="64" y="143"/>
                    </a:lnTo>
                    <a:lnTo>
                      <a:pt x="64" y="158"/>
                    </a:lnTo>
                    <a:lnTo>
                      <a:pt x="48" y="14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372">
                <a:extLst>
                  <a:ext uri="{FF2B5EF4-FFF2-40B4-BE49-F238E27FC236}">
                    <a16:creationId xmlns:a16="http://schemas.microsoft.com/office/drawing/2014/main" id="{D126A061-4166-4A39-B64E-629AE0C7F5E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Freeform 373">
                <a:extLst>
                  <a:ext uri="{FF2B5EF4-FFF2-40B4-BE49-F238E27FC236}">
                    <a16:creationId xmlns:a16="http://schemas.microsoft.com/office/drawing/2014/main" id="{DEC1EC5E-28DE-49E7-8CE0-AE22F407B57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90" y="182"/>
                <a:ext cx="17" cy="31"/>
              </a:xfrm>
              <a:custGeom>
                <a:avLst/>
                <a:gdLst>
                  <a:gd name="T0" fmla="*/ 0 w 112"/>
                  <a:gd name="T1" fmla="*/ 0 h 100"/>
                  <a:gd name="T2" fmla="*/ 0 w 112"/>
                  <a:gd name="T3" fmla="*/ 0 h 100"/>
                  <a:gd name="T4" fmla="*/ 0 w 112"/>
                  <a:gd name="T5" fmla="*/ 0 h 100"/>
                  <a:gd name="T6" fmla="*/ 0 w 112"/>
                  <a:gd name="T7" fmla="*/ 0 h 100"/>
                  <a:gd name="T8" fmla="*/ 0 w 112"/>
                  <a:gd name="T9" fmla="*/ 0 h 100"/>
                  <a:gd name="T10" fmla="*/ 0 w 112"/>
                  <a:gd name="T11" fmla="*/ 0 h 100"/>
                  <a:gd name="T12" fmla="*/ 0 w 112"/>
                  <a:gd name="T13" fmla="*/ 0 h 100"/>
                  <a:gd name="T14" fmla="*/ 0 w 112"/>
                  <a:gd name="T15" fmla="*/ 0 h 100"/>
                  <a:gd name="T16" fmla="*/ 0 w 112"/>
                  <a:gd name="T17" fmla="*/ 0 h 100"/>
                  <a:gd name="T18" fmla="*/ 0 w 112"/>
                  <a:gd name="T19" fmla="*/ 0 h 100"/>
                  <a:gd name="T20" fmla="*/ 0 w 112"/>
                  <a:gd name="T21" fmla="*/ 0 h 100"/>
                  <a:gd name="T22" fmla="*/ 0 w 112"/>
                  <a:gd name="T23" fmla="*/ 0 h 100"/>
                  <a:gd name="T24" fmla="*/ 0 w 112"/>
                  <a:gd name="T25" fmla="*/ 0 h 1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" h="100">
                    <a:moveTo>
                      <a:pt x="48" y="100"/>
                    </a:moveTo>
                    <a:lnTo>
                      <a:pt x="16" y="28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4" y="13"/>
                    </a:lnTo>
                    <a:lnTo>
                      <a:pt x="112" y="43"/>
                    </a:lnTo>
                    <a:lnTo>
                      <a:pt x="112" y="56"/>
                    </a:lnTo>
                    <a:lnTo>
                      <a:pt x="96" y="56"/>
                    </a:lnTo>
                    <a:lnTo>
                      <a:pt x="81" y="87"/>
                    </a:lnTo>
                    <a:lnTo>
                      <a:pt x="64" y="100"/>
                    </a:lnTo>
                    <a:lnTo>
                      <a:pt x="48" y="10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Freeform 374">
                <a:extLst>
                  <a:ext uri="{FF2B5EF4-FFF2-40B4-BE49-F238E27FC236}">
                    <a16:creationId xmlns:a16="http://schemas.microsoft.com/office/drawing/2014/main" id="{FE33350B-F94D-4BC3-8239-E6949CD9F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400" y="205"/>
                <a:ext cx="37" cy="73"/>
              </a:xfrm>
              <a:custGeom>
                <a:avLst/>
                <a:gdLst>
                  <a:gd name="T0" fmla="*/ 0 w 240"/>
                  <a:gd name="T1" fmla="*/ 0 h 230"/>
                  <a:gd name="T2" fmla="*/ 0 w 240"/>
                  <a:gd name="T3" fmla="*/ 0 h 230"/>
                  <a:gd name="T4" fmla="*/ 0 w 240"/>
                  <a:gd name="T5" fmla="*/ 0 h 230"/>
                  <a:gd name="T6" fmla="*/ 0 w 240"/>
                  <a:gd name="T7" fmla="*/ 0 h 230"/>
                  <a:gd name="T8" fmla="*/ 0 w 240"/>
                  <a:gd name="T9" fmla="*/ 0 h 230"/>
                  <a:gd name="T10" fmla="*/ 0 w 240"/>
                  <a:gd name="T11" fmla="*/ 0 h 230"/>
                  <a:gd name="T12" fmla="*/ 0 w 240"/>
                  <a:gd name="T13" fmla="*/ 0 h 230"/>
                  <a:gd name="T14" fmla="*/ 0 w 240"/>
                  <a:gd name="T15" fmla="*/ 0 h 230"/>
                  <a:gd name="T16" fmla="*/ 0 w 240"/>
                  <a:gd name="T17" fmla="*/ 0 h 230"/>
                  <a:gd name="T18" fmla="*/ 0 w 240"/>
                  <a:gd name="T19" fmla="*/ 0 h 230"/>
                  <a:gd name="T20" fmla="*/ 0 w 240"/>
                  <a:gd name="T21" fmla="*/ 0 h 230"/>
                  <a:gd name="T22" fmla="*/ 0 w 240"/>
                  <a:gd name="T23" fmla="*/ 0 h 230"/>
                  <a:gd name="T24" fmla="*/ 0 w 240"/>
                  <a:gd name="T25" fmla="*/ 0 h 230"/>
                  <a:gd name="T26" fmla="*/ 0 w 240"/>
                  <a:gd name="T27" fmla="*/ 0 h 2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40" h="230">
                    <a:moveTo>
                      <a:pt x="0" y="202"/>
                    </a:moveTo>
                    <a:lnTo>
                      <a:pt x="0" y="187"/>
                    </a:lnTo>
                    <a:lnTo>
                      <a:pt x="17" y="173"/>
                    </a:lnTo>
                    <a:lnTo>
                      <a:pt x="48" y="130"/>
                    </a:lnTo>
                    <a:lnTo>
                      <a:pt x="129" y="57"/>
                    </a:lnTo>
                    <a:lnTo>
                      <a:pt x="209" y="0"/>
                    </a:lnTo>
                    <a:lnTo>
                      <a:pt x="225" y="13"/>
                    </a:lnTo>
                    <a:lnTo>
                      <a:pt x="240" y="28"/>
                    </a:lnTo>
                    <a:lnTo>
                      <a:pt x="209" y="72"/>
                    </a:lnTo>
                    <a:lnTo>
                      <a:pt x="161" y="130"/>
                    </a:lnTo>
                    <a:lnTo>
                      <a:pt x="48" y="217"/>
                    </a:lnTo>
                    <a:lnTo>
                      <a:pt x="33" y="230"/>
                    </a:lnTo>
                    <a:lnTo>
                      <a:pt x="17" y="230"/>
                    </a:lnTo>
                    <a:lnTo>
                      <a:pt x="0" y="20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Freeform 375">
                <a:extLst>
                  <a:ext uri="{FF2B5EF4-FFF2-40B4-BE49-F238E27FC236}">
                    <a16:creationId xmlns:a16="http://schemas.microsoft.com/office/drawing/2014/main" id="{F61798F2-BDD7-4A1A-8BC6-D7AC899481E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Freeform 376">
                <a:extLst>
                  <a:ext uri="{FF2B5EF4-FFF2-40B4-BE49-F238E27FC236}">
                    <a16:creationId xmlns:a16="http://schemas.microsoft.com/office/drawing/2014/main" id="{3403AD73-AA9D-4B85-A17C-3CF83D9A463A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9" y="146"/>
                <a:ext cx="17" cy="59"/>
              </a:xfrm>
              <a:custGeom>
                <a:avLst/>
                <a:gdLst>
                  <a:gd name="T0" fmla="*/ 0 w 113"/>
                  <a:gd name="T1" fmla="*/ 0 h 188"/>
                  <a:gd name="T2" fmla="*/ 0 w 113"/>
                  <a:gd name="T3" fmla="*/ 0 h 188"/>
                  <a:gd name="T4" fmla="*/ 0 w 113"/>
                  <a:gd name="T5" fmla="*/ 0 h 188"/>
                  <a:gd name="T6" fmla="*/ 0 w 113"/>
                  <a:gd name="T7" fmla="*/ 0 h 188"/>
                  <a:gd name="T8" fmla="*/ 0 w 113"/>
                  <a:gd name="T9" fmla="*/ 0 h 188"/>
                  <a:gd name="T10" fmla="*/ 0 w 113"/>
                  <a:gd name="T11" fmla="*/ 0 h 188"/>
                  <a:gd name="T12" fmla="*/ 0 w 113"/>
                  <a:gd name="T13" fmla="*/ 0 h 188"/>
                  <a:gd name="T14" fmla="*/ 0 w 113"/>
                  <a:gd name="T15" fmla="*/ 0 h 188"/>
                  <a:gd name="T16" fmla="*/ 0 w 113"/>
                  <a:gd name="T17" fmla="*/ 0 h 188"/>
                  <a:gd name="T18" fmla="*/ 0 w 113"/>
                  <a:gd name="T19" fmla="*/ 0 h 188"/>
                  <a:gd name="T20" fmla="*/ 0 w 113"/>
                  <a:gd name="T21" fmla="*/ 0 h 188"/>
                  <a:gd name="T22" fmla="*/ 0 w 113"/>
                  <a:gd name="T23" fmla="*/ 0 h 188"/>
                  <a:gd name="T24" fmla="*/ 0 w 113"/>
                  <a:gd name="T25" fmla="*/ 0 h 188"/>
                  <a:gd name="T26" fmla="*/ 0 w 113"/>
                  <a:gd name="T27" fmla="*/ 0 h 188"/>
                  <a:gd name="T28" fmla="*/ 0 w 113"/>
                  <a:gd name="T29" fmla="*/ 0 h 188"/>
                  <a:gd name="T30" fmla="*/ 0 w 113"/>
                  <a:gd name="T31" fmla="*/ 0 h 188"/>
                  <a:gd name="T32" fmla="*/ 0 w 113"/>
                  <a:gd name="T33" fmla="*/ 0 h 188"/>
                  <a:gd name="T34" fmla="*/ 0 w 113"/>
                  <a:gd name="T35" fmla="*/ 0 h 188"/>
                  <a:gd name="T36" fmla="*/ 0 w 113"/>
                  <a:gd name="T37" fmla="*/ 0 h 188"/>
                  <a:gd name="T38" fmla="*/ 0 w 113"/>
                  <a:gd name="T39" fmla="*/ 0 h 188"/>
                  <a:gd name="T40" fmla="*/ 0 w 113"/>
                  <a:gd name="T41" fmla="*/ 0 h 188"/>
                  <a:gd name="T42" fmla="*/ 0 w 113"/>
                  <a:gd name="T43" fmla="*/ 0 h 1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3" h="188">
                    <a:moveTo>
                      <a:pt x="0" y="158"/>
                    </a:moveTo>
                    <a:lnTo>
                      <a:pt x="0" y="130"/>
                    </a:lnTo>
                    <a:lnTo>
                      <a:pt x="0" y="87"/>
                    </a:lnTo>
                    <a:lnTo>
                      <a:pt x="16" y="87"/>
                    </a:lnTo>
                    <a:lnTo>
                      <a:pt x="16" y="130"/>
                    </a:lnTo>
                    <a:lnTo>
                      <a:pt x="33" y="145"/>
                    </a:lnTo>
                    <a:lnTo>
                      <a:pt x="48" y="145"/>
                    </a:lnTo>
                    <a:lnTo>
                      <a:pt x="64" y="145"/>
                    </a:lnTo>
                    <a:lnTo>
                      <a:pt x="81" y="130"/>
                    </a:lnTo>
                    <a:lnTo>
                      <a:pt x="64" y="102"/>
                    </a:lnTo>
                    <a:lnTo>
                      <a:pt x="48" y="72"/>
                    </a:lnTo>
                    <a:lnTo>
                      <a:pt x="16" y="15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64" y="43"/>
                    </a:lnTo>
                    <a:lnTo>
                      <a:pt x="96" y="87"/>
                    </a:lnTo>
                    <a:lnTo>
                      <a:pt x="113" y="130"/>
                    </a:lnTo>
                    <a:lnTo>
                      <a:pt x="96" y="173"/>
                    </a:lnTo>
                    <a:lnTo>
                      <a:pt x="81" y="188"/>
                    </a:lnTo>
                    <a:lnTo>
                      <a:pt x="48" y="188"/>
                    </a:lnTo>
                    <a:lnTo>
                      <a:pt x="16" y="173"/>
                    </a:lnTo>
                    <a:lnTo>
                      <a:pt x="0" y="158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" name="Freeform 377">
                <a:extLst>
                  <a:ext uri="{FF2B5EF4-FFF2-40B4-BE49-F238E27FC236}">
                    <a16:creationId xmlns:a16="http://schemas.microsoft.com/office/drawing/2014/main" id="{C8381173-1AF0-405C-9174-0793F5F9B47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2" y="235"/>
                <a:ext cx="18" cy="27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87">
                    <a:moveTo>
                      <a:pt x="0" y="87"/>
                    </a:moveTo>
                    <a:lnTo>
                      <a:pt x="96" y="0"/>
                    </a:lnTo>
                    <a:lnTo>
                      <a:pt x="112" y="0"/>
                    </a:lnTo>
                    <a:lnTo>
                      <a:pt x="64" y="59"/>
                    </a:lnTo>
                    <a:lnTo>
                      <a:pt x="31" y="74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" name="Freeform 378">
                <a:extLst>
                  <a:ext uri="{FF2B5EF4-FFF2-40B4-BE49-F238E27FC236}">
                    <a16:creationId xmlns:a16="http://schemas.microsoft.com/office/drawing/2014/main" id="{64A8BE77-F876-473B-A928-167FA4389B9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" name="Freeform 379">
                <a:extLst>
                  <a:ext uri="{FF2B5EF4-FFF2-40B4-BE49-F238E27FC236}">
                    <a16:creationId xmlns:a16="http://schemas.microsoft.com/office/drawing/2014/main" id="{7663F371-383B-47B3-A8E2-85A51BBED1A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4" y="138"/>
                <a:ext cx="27" cy="32"/>
              </a:xfrm>
              <a:custGeom>
                <a:avLst/>
                <a:gdLst>
                  <a:gd name="T0" fmla="*/ 0 w 175"/>
                  <a:gd name="T1" fmla="*/ 0 h 100"/>
                  <a:gd name="T2" fmla="*/ 0 w 175"/>
                  <a:gd name="T3" fmla="*/ 0 h 100"/>
                  <a:gd name="T4" fmla="*/ 0 w 175"/>
                  <a:gd name="T5" fmla="*/ 0 h 100"/>
                  <a:gd name="T6" fmla="*/ 0 w 175"/>
                  <a:gd name="T7" fmla="*/ 0 h 100"/>
                  <a:gd name="T8" fmla="*/ 0 w 175"/>
                  <a:gd name="T9" fmla="*/ 0 h 100"/>
                  <a:gd name="T10" fmla="*/ 0 w 175"/>
                  <a:gd name="T11" fmla="*/ 0 h 100"/>
                  <a:gd name="T12" fmla="*/ 0 w 175"/>
                  <a:gd name="T13" fmla="*/ 0 h 100"/>
                  <a:gd name="T14" fmla="*/ 0 w 175"/>
                  <a:gd name="T15" fmla="*/ 0 h 100"/>
                  <a:gd name="T16" fmla="*/ 0 w 175"/>
                  <a:gd name="T17" fmla="*/ 0 h 100"/>
                  <a:gd name="T18" fmla="*/ 0 w 175"/>
                  <a:gd name="T19" fmla="*/ 0 h 100"/>
                  <a:gd name="T20" fmla="*/ 0 w 175"/>
                  <a:gd name="T21" fmla="*/ 0 h 100"/>
                  <a:gd name="T22" fmla="*/ 0 w 175"/>
                  <a:gd name="T23" fmla="*/ 0 h 100"/>
                  <a:gd name="T24" fmla="*/ 0 w 175"/>
                  <a:gd name="T25" fmla="*/ 0 h 100"/>
                  <a:gd name="T26" fmla="*/ 0 w 175"/>
                  <a:gd name="T27" fmla="*/ 0 h 100"/>
                  <a:gd name="T28" fmla="*/ 0 w 175"/>
                  <a:gd name="T29" fmla="*/ 0 h 100"/>
                  <a:gd name="T30" fmla="*/ 0 w 175"/>
                  <a:gd name="T31" fmla="*/ 0 h 100"/>
                  <a:gd name="T32" fmla="*/ 0 w 175"/>
                  <a:gd name="T33" fmla="*/ 0 h 100"/>
                  <a:gd name="T34" fmla="*/ 0 w 175"/>
                  <a:gd name="T35" fmla="*/ 0 h 100"/>
                  <a:gd name="T36" fmla="*/ 0 w 175"/>
                  <a:gd name="T37" fmla="*/ 0 h 100"/>
                  <a:gd name="T38" fmla="*/ 0 w 175"/>
                  <a:gd name="T39" fmla="*/ 0 h 100"/>
                  <a:gd name="T40" fmla="*/ 0 w 175"/>
                  <a:gd name="T41" fmla="*/ 0 h 100"/>
                  <a:gd name="T42" fmla="*/ 0 w 175"/>
                  <a:gd name="T43" fmla="*/ 0 h 1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75" h="100">
                    <a:moveTo>
                      <a:pt x="0" y="13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64" y="43"/>
                    </a:lnTo>
                    <a:lnTo>
                      <a:pt x="96" y="57"/>
                    </a:lnTo>
                    <a:lnTo>
                      <a:pt x="112" y="57"/>
                    </a:lnTo>
                    <a:lnTo>
                      <a:pt x="127" y="57"/>
                    </a:lnTo>
                    <a:lnTo>
                      <a:pt x="144" y="43"/>
                    </a:lnTo>
                    <a:lnTo>
                      <a:pt x="127" y="28"/>
                    </a:lnTo>
                    <a:lnTo>
                      <a:pt x="112" y="28"/>
                    </a:lnTo>
                    <a:lnTo>
                      <a:pt x="112" y="13"/>
                    </a:lnTo>
                    <a:lnTo>
                      <a:pt x="127" y="0"/>
                    </a:lnTo>
                    <a:lnTo>
                      <a:pt x="144" y="0"/>
                    </a:lnTo>
                    <a:lnTo>
                      <a:pt x="175" y="28"/>
                    </a:lnTo>
                    <a:lnTo>
                      <a:pt x="175" y="57"/>
                    </a:lnTo>
                    <a:lnTo>
                      <a:pt x="175" y="72"/>
                    </a:lnTo>
                    <a:lnTo>
                      <a:pt x="160" y="100"/>
                    </a:lnTo>
                    <a:lnTo>
                      <a:pt x="144" y="100"/>
                    </a:lnTo>
                    <a:lnTo>
                      <a:pt x="96" y="100"/>
                    </a:lnTo>
                    <a:lnTo>
                      <a:pt x="48" y="72"/>
                    </a:lnTo>
                    <a:lnTo>
                      <a:pt x="31" y="43"/>
                    </a:lnTo>
                    <a:lnTo>
                      <a:pt x="0" y="13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Freeform 380">
                <a:extLst>
                  <a:ext uri="{FF2B5EF4-FFF2-40B4-BE49-F238E27FC236}">
                    <a16:creationId xmlns:a16="http://schemas.microsoft.com/office/drawing/2014/main" id="{FCB547E1-6177-4784-8455-E234C7BAFC7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97" y="338"/>
                <a:ext cx="8" cy="27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w 48"/>
                  <a:gd name="T11" fmla="*/ 0 h 87"/>
                  <a:gd name="T12" fmla="*/ 0 w 48"/>
                  <a:gd name="T13" fmla="*/ 0 h 87"/>
                  <a:gd name="T14" fmla="*/ 0 w 48"/>
                  <a:gd name="T15" fmla="*/ 0 h 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0"/>
                    </a:moveTo>
                    <a:lnTo>
                      <a:pt x="31" y="15"/>
                    </a:lnTo>
                    <a:lnTo>
                      <a:pt x="48" y="30"/>
                    </a:lnTo>
                    <a:lnTo>
                      <a:pt x="48" y="87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Freeform 381">
                <a:extLst>
                  <a:ext uri="{FF2B5EF4-FFF2-40B4-BE49-F238E27FC236}">
                    <a16:creationId xmlns:a16="http://schemas.microsoft.com/office/drawing/2014/main" id="{0476359E-78EB-4017-8216-34608A071AA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Freeform 382">
                <a:extLst>
                  <a:ext uri="{FF2B5EF4-FFF2-40B4-BE49-F238E27FC236}">
                    <a16:creationId xmlns:a16="http://schemas.microsoft.com/office/drawing/2014/main" id="{AE4AA7A0-B876-4F0B-AC97-88E29CAA359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74" y="171"/>
                <a:ext cx="20" cy="50"/>
              </a:xfrm>
              <a:custGeom>
                <a:avLst/>
                <a:gdLst>
                  <a:gd name="T0" fmla="*/ 0 w 129"/>
                  <a:gd name="T1" fmla="*/ 0 h 161"/>
                  <a:gd name="T2" fmla="*/ 0 w 129"/>
                  <a:gd name="T3" fmla="*/ 0 h 161"/>
                  <a:gd name="T4" fmla="*/ 0 w 129"/>
                  <a:gd name="T5" fmla="*/ 0 h 161"/>
                  <a:gd name="T6" fmla="*/ 0 w 129"/>
                  <a:gd name="T7" fmla="*/ 0 h 161"/>
                  <a:gd name="T8" fmla="*/ 0 w 129"/>
                  <a:gd name="T9" fmla="*/ 0 h 161"/>
                  <a:gd name="T10" fmla="*/ 0 w 129"/>
                  <a:gd name="T11" fmla="*/ 0 h 161"/>
                  <a:gd name="T12" fmla="*/ 0 w 129"/>
                  <a:gd name="T13" fmla="*/ 0 h 161"/>
                  <a:gd name="T14" fmla="*/ 0 w 129"/>
                  <a:gd name="T15" fmla="*/ 0 h 161"/>
                  <a:gd name="T16" fmla="*/ 0 w 129"/>
                  <a:gd name="T17" fmla="*/ 0 h 161"/>
                  <a:gd name="T18" fmla="*/ 0 w 129"/>
                  <a:gd name="T19" fmla="*/ 0 h 161"/>
                  <a:gd name="T20" fmla="*/ 0 w 129"/>
                  <a:gd name="T21" fmla="*/ 0 h 161"/>
                  <a:gd name="T22" fmla="*/ 0 w 129"/>
                  <a:gd name="T23" fmla="*/ 0 h 161"/>
                  <a:gd name="T24" fmla="*/ 0 w 129"/>
                  <a:gd name="T25" fmla="*/ 0 h 161"/>
                  <a:gd name="T26" fmla="*/ 0 w 129"/>
                  <a:gd name="T27" fmla="*/ 0 h 161"/>
                  <a:gd name="T28" fmla="*/ 0 w 129"/>
                  <a:gd name="T29" fmla="*/ 0 h 161"/>
                  <a:gd name="T30" fmla="*/ 0 w 129"/>
                  <a:gd name="T31" fmla="*/ 0 h 161"/>
                  <a:gd name="T32" fmla="*/ 0 w 129"/>
                  <a:gd name="T33" fmla="*/ 0 h 161"/>
                  <a:gd name="T34" fmla="*/ 0 w 129"/>
                  <a:gd name="T35" fmla="*/ 0 h 161"/>
                  <a:gd name="T36" fmla="*/ 0 w 129"/>
                  <a:gd name="T37" fmla="*/ 0 h 161"/>
                  <a:gd name="T38" fmla="*/ 0 w 129"/>
                  <a:gd name="T39" fmla="*/ 0 h 161"/>
                  <a:gd name="T40" fmla="*/ 0 w 129"/>
                  <a:gd name="T41" fmla="*/ 0 h 161"/>
                  <a:gd name="T42" fmla="*/ 0 w 129"/>
                  <a:gd name="T43" fmla="*/ 0 h 161"/>
                  <a:gd name="T44" fmla="*/ 0 w 129"/>
                  <a:gd name="T45" fmla="*/ 0 h 161"/>
                  <a:gd name="T46" fmla="*/ 0 w 129"/>
                  <a:gd name="T47" fmla="*/ 0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9" h="161">
                    <a:moveTo>
                      <a:pt x="0" y="146"/>
                    </a:moveTo>
                    <a:lnTo>
                      <a:pt x="0" y="131"/>
                    </a:lnTo>
                    <a:lnTo>
                      <a:pt x="0" y="102"/>
                    </a:lnTo>
                    <a:lnTo>
                      <a:pt x="0" y="74"/>
                    </a:lnTo>
                    <a:lnTo>
                      <a:pt x="16" y="59"/>
                    </a:lnTo>
                    <a:lnTo>
                      <a:pt x="33" y="59"/>
                    </a:lnTo>
                    <a:lnTo>
                      <a:pt x="33" y="74"/>
                    </a:lnTo>
                    <a:lnTo>
                      <a:pt x="33" y="102"/>
                    </a:lnTo>
                    <a:lnTo>
                      <a:pt x="33" y="131"/>
                    </a:lnTo>
                    <a:lnTo>
                      <a:pt x="48" y="131"/>
                    </a:lnTo>
                    <a:lnTo>
                      <a:pt x="64" y="131"/>
                    </a:lnTo>
                    <a:lnTo>
                      <a:pt x="96" y="102"/>
                    </a:lnTo>
                    <a:lnTo>
                      <a:pt x="96" y="59"/>
                    </a:lnTo>
                    <a:lnTo>
                      <a:pt x="96" y="0"/>
                    </a:lnTo>
                    <a:lnTo>
                      <a:pt x="112" y="0"/>
                    </a:lnTo>
                    <a:lnTo>
                      <a:pt x="129" y="30"/>
                    </a:lnTo>
                    <a:lnTo>
                      <a:pt x="129" y="74"/>
                    </a:lnTo>
                    <a:lnTo>
                      <a:pt x="129" y="102"/>
                    </a:lnTo>
                    <a:lnTo>
                      <a:pt x="112" y="146"/>
                    </a:lnTo>
                    <a:lnTo>
                      <a:pt x="81" y="161"/>
                    </a:lnTo>
                    <a:lnTo>
                      <a:pt x="64" y="161"/>
                    </a:lnTo>
                    <a:lnTo>
                      <a:pt x="33" y="161"/>
                    </a:lnTo>
                    <a:lnTo>
                      <a:pt x="0" y="146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Freeform 383">
                <a:extLst>
                  <a:ext uri="{FF2B5EF4-FFF2-40B4-BE49-F238E27FC236}">
                    <a16:creationId xmlns:a16="http://schemas.microsoft.com/office/drawing/2014/main" id="{B8A1F11B-00FE-4091-806F-2F2D8172398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16" y="194"/>
                <a:ext cx="133" cy="242"/>
              </a:xfrm>
              <a:custGeom>
                <a:avLst/>
                <a:gdLst>
                  <a:gd name="T0" fmla="*/ 0 w 866"/>
                  <a:gd name="T1" fmla="*/ 0 h 768"/>
                  <a:gd name="T2" fmla="*/ 0 w 866"/>
                  <a:gd name="T3" fmla="*/ 0 h 768"/>
                  <a:gd name="T4" fmla="*/ 0 w 866"/>
                  <a:gd name="T5" fmla="*/ 0 h 768"/>
                  <a:gd name="T6" fmla="*/ 0 w 866"/>
                  <a:gd name="T7" fmla="*/ 0 h 768"/>
                  <a:gd name="T8" fmla="*/ 0 w 866"/>
                  <a:gd name="T9" fmla="*/ 0 h 768"/>
                  <a:gd name="T10" fmla="*/ 0 w 866"/>
                  <a:gd name="T11" fmla="*/ 0 h 768"/>
                  <a:gd name="T12" fmla="*/ 0 w 866"/>
                  <a:gd name="T13" fmla="*/ 0 h 768"/>
                  <a:gd name="T14" fmla="*/ 0 w 866"/>
                  <a:gd name="T15" fmla="*/ 0 h 768"/>
                  <a:gd name="T16" fmla="*/ 0 w 866"/>
                  <a:gd name="T17" fmla="*/ 0 h 768"/>
                  <a:gd name="T18" fmla="*/ 0 w 866"/>
                  <a:gd name="T19" fmla="*/ 0 h 768"/>
                  <a:gd name="T20" fmla="*/ 0 w 866"/>
                  <a:gd name="T21" fmla="*/ 0 h 768"/>
                  <a:gd name="T22" fmla="*/ 0 w 866"/>
                  <a:gd name="T23" fmla="*/ 0 h 768"/>
                  <a:gd name="T24" fmla="*/ 0 w 866"/>
                  <a:gd name="T25" fmla="*/ 0 h 768"/>
                  <a:gd name="T26" fmla="*/ 0 w 866"/>
                  <a:gd name="T27" fmla="*/ 0 h 768"/>
                  <a:gd name="T28" fmla="*/ 0 w 866"/>
                  <a:gd name="T29" fmla="*/ 0 h 768"/>
                  <a:gd name="T30" fmla="*/ 0 w 866"/>
                  <a:gd name="T31" fmla="*/ 0 h 768"/>
                  <a:gd name="T32" fmla="*/ 0 w 866"/>
                  <a:gd name="T33" fmla="*/ 0 h 768"/>
                  <a:gd name="T34" fmla="*/ 0 w 866"/>
                  <a:gd name="T35" fmla="*/ 0 h 768"/>
                  <a:gd name="T36" fmla="*/ 0 w 866"/>
                  <a:gd name="T37" fmla="*/ 0 h 768"/>
                  <a:gd name="T38" fmla="*/ 0 w 866"/>
                  <a:gd name="T39" fmla="*/ 0 h 768"/>
                  <a:gd name="T40" fmla="*/ 0 w 866"/>
                  <a:gd name="T41" fmla="*/ 0 h 768"/>
                  <a:gd name="T42" fmla="*/ 0 w 866"/>
                  <a:gd name="T43" fmla="*/ 0 h 768"/>
                  <a:gd name="T44" fmla="*/ 0 w 866"/>
                  <a:gd name="T45" fmla="*/ 0 h 768"/>
                  <a:gd name="T46" fmla="*/ 0 w 866"/>
                  <a:gd name="T47" fmla="*/ 0 h 768"/>
                  <a:gd name="T48" fmla="*/ 0 w 866"/>
                  <a:gd name="T49" fmla="*/ 0 h 768"/>
                  <a:gd name="T50" fmla="*/ 0 w 866"/>
                  <a:gd name="T51" fmla="*/ 0 h 768"/>
                  <a:gd name="T52" fmla="*/ 0 w 866"/>
                  <a:gd name="T53" fmla="*/ 0 h 768"/>
                  <a:gd name="T54" fmla="*/ 0 w 866"/>
                  <a:gd name="T55" fmla="*/ 0 h 768"/>
                  <a:gd name="T56" fmla="*/ 0 w 866"/>
                  <a:gd name="T57" fmla="*/ 0 h 768"/>
                  <a:gd name="T58" fmla="*/ 0 w 866"/>
                  <a:gd name="T59" fmla="*/ 0 h 768"/>
                  <a:gd name="T60" fmla="*/ 0 w 866"/>
                  <a:gd name="T61" fmla="*/ 0 h 768"/>
                  <a:gd name="T62" fmla="*/ 0 w 866"/>
                  <a:gd name="T63" fmla="*/ 0 h 768"/>
                  <a:gd name="T64" fmla="*/ 0 w 866"/>
                  <a:gd name="T65" fmla="*/ 0 h 768"/>
                  <a:gd name="T66" fmla="*/ 0 w 866"/>
                  <a:gd name="T67" fmla="*/ 0 h 768"/>
                  <a:gd name="T68" fmla="*/ 0 w 866"/>
                  <a:gd name="T69" fmla="*/ 0 h 768"/>
                  <a:gd name="T70" fmla="*/ 0 w 866"/>
                  <a:gd name="T71" fmla="*/ 0 h 768"/>
                  <a:gd name="T72" fmla="*/ 0 w 866"/>
                  <a:gd name="T73" fmla="*/ 0 h 768"/>
                  <a:gd name="T74" fmla="*/ 0 w 866"/>
                  <a:gd name="T75" fmla="*/ 0 h 768"/>
                  <a:gd name="T76" fmla="*/ 0 w 866"/>
                  <a:gd name="T77" fmla="*/ 0 h 768"/>
                  <a:gd name="T78" fmla="*/ 0 w 866"/>
                  <a:gd name="T79" fmla="*/ 0 h 768"/>
                  <a:gd name="T80" fmla="*/ 0 w 866"/>
                  <a:gd name="T81" fmla="*/ 0 h 768"/>
                  <a:gd name="T82" fmla="*/ 0 w 866"/>
                  <a:gd name="T83" fmla="*/ 0 h 768"/>
                  <a:gd name="T84" fmla="*/ 0 w 866"/>
                  <a:gd name="T85" fmla="*/ 0 h 768"/>
                  <a:gd name="T86" fmla="*/ 0 w 866"/>
                  <a:gd name="T87" fmla="*/ 0 h 768"/>
                  <a:gd name="T88" fmla="*/ 0 w 866"/>
                  <a:gd name="T89" fmla="*/ 0 h 768"/>
                  <a:gd name="T90" fmla="*/ 0 w 866"/>
                  <a:gd name="T91" fmla="*/ 0 h 7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66" h="768">
                    <a:moveTo>
                      <a:pt x="0" y="753"/>
                    </a:moveTo>
                    <a:lnTo>
                      <a:pt x="0" y="739"/>
                    </a:lnTo>
                    <a:lnTo>
                      <a:pt x="0" y="724"/>
                    </a:lnTo>
                    <a:lnTo>
                      <a:pt x="33" y="709"/>
                    </a:lnTo>
                    <a:lnTo>
                      <a:pt x="48" y="709"/>
                    </a:lnTo>
                    <a:lnTo>
                      <a:pt x="48" y="724"/>
                    </a:lnTo>
                    <a:lnTo>
                      <a:pt x="64" y="739"/>
                    </a:lnTo>
                    <a:lnTo>
                      <a:pt x="81" y="724"/>
                    </a:lnTo>
                    <a:lnTo>
                      <a:pt x="96" y="696"/>
                    </a:lnTo>
                    <a:lnTo>
                      <a:pt x="96" y="637"/>
                    </a:lnTo>
                    <a:lnTo>
                      <a:pt x="96" y="579"/>
                    </a:lnTo>
                    <a:lnTo>
                      <a:pt x="129" y="522"/>
                    </a:lnTo>
                    <a:lnTo>
                      <a:pt x="161" y="477"/>
                    </a:lnTo>
                    <a:lnTo>
                      <a:pt x="209" y="434"/>
                    </a:lnTo>
                    <a:lnTo>
                      <a:pt x="257" y="420"/>
                    </a:lnTo>
                    <a:lnTo>
                      <a:pt x="321" y="405"/>
                    </a:lnTo>
                    <a:lnTo>
                      <a:pt x="369" y="405"/>
                    </a:lnTo>
                    <a:lnTo>
                      <a:pt x="432" y="434"/>
                    </a:lnTo>
                    <a:lnTo>
                      <a:pt x="528" y="477"/>
                    </a:lnTo>
                    <a:lnTo>
                      <a:pt x="609" y="566"/>
                    </a:lnTo>
                    <a:lnTo>
                      <a:pt x="626" y="566"/>
                    </a:lnTo>
                    <a:lnTo>
                      <a:pt x="626" y="551"/>
                    </a:lnTo>
                    <a:lnTo>
                      <a:pt x="513" y="405"/>
                    </a:lnTo>
                    <a:lnTo>
                      <a:pt x="465" y="333"/>
                    </a:lnTo>
                    <a:lnTo>
                      <a:pt x="449" y="290"/>
                    </a:lnTo>
                    <a:lnTo>
                      <a:pt x="449" y="247"/>
                    </a:lnTo>
                    <a:lnTo>
                      <a:pt x="449" y="217"/>
                    </a:lnTo>
                    <a:lnTo>
                      <a:pt x="465" y="173"/>
                    </a:lnTo>
                    <a:lnTo>
                      <a:pt x="497" y="145"/>
                    </a:lnTo>
                    <a:lnTo>
                      <a:pt x="545" y="116"/>
                    </a:lnTo>
                    <a:lnTo>
                      <a:pt x="578" y="101"/>
                    </a:lnTo>
                    <a:lnTo>
                      <a:pt x="609" y="101"/>
                    </a:lnTo>
                    <a:lnTo>
                      <a:pt x="689" y="86"/>
                    </a:lnTo>
                    <a:lnTo>
                      <a:pt x="770" y="86"/>
                    </a:lnTo>
                    <a:lnTo>
                      <a:pt x="802" y="73"/>
                    </a:lnTo>
                    <a:lnTo>
                      <a:pt x="818" y="43"/>
                    </a:lnTo>
                    <a:lnTo>
                      <a:pt x="818" y="30"/>
                    </a:lnTo>
                    <a:lnTo>
                      <a:pt x="785" y="43"/>
                    </a:lnTo>
                    <a:lnTo>
                      <a:pt x="770" y="43"/>
                    </a:lnTo>
                    <a:lnTo>
                      <a:pt x="785" y="15"/>
                    </a:lnTo>
                    <a:lnTo>
                      <a:pt x="802" y="0"/>
                    </a:lnTo>
                    <a:lnTo>
                      <a:pt x="833" y="0"/>
                    </a:lnTo>
                    <a:lnTo>
                      <a:pt x="850" y="0"/>
                    </a:lnTo>
                    <a:lnTo>
                      <a:pt x="850" y="15"/>
                    </a:lnTo>
                    <a:lnTo>
                      <a:pt x="866" y="30"/>
                    </a:lnTo>
                    <a:lnTo>
                      <a:pt x="850" y="58"/>
                    </a:lnTo>
                    <a:lnTo>
                      <a:pt x="818" y="86"/>
                    </a:lnTo>
                    <a:lnTo>
                      <a:pt x="785" y="101"/>
                    </a:lnTo>
                    <a:lnTo>
                      <a:pt x="770" y="116"/>
                    </a:lnTo>
                    <a:lnTo>
                      <a:pt x="689" y="130"/>
                    </a:lnTo>
                    <a:lnTo>
                      <a:pt x="705" y="145"/>
                    </a:lnTo>
                    <a:lnTo>
                      <a:pt x="722" y="145"/>
                    </a:lnTo>
                    <a:lnTo>
                      <a:pt x="754" y="160"/>
                    </a:lnTo>
                    <a:lnTo>
                      <a:pt x="770" y="188"/>
                    </a:lnTo>
                    <a:lnTo>
                      <a:pt x="770" y="217"/>
                    </a:lnTo>
                    <a:lnTo>
                      <a:pt x="785" y="247"/>
                    </a:lnTo>
                    <a:lnTo>
                      <a:pt x="770" y="275"/>
                    </a:lnTo>
                    <a:lnTo>
                      <a:pt x="737" y="303"/>
                    </a:lnTo>
                    <a:lnTo>
                      <a:pt x="705" y="318"/>
                    </a:lnTo>
                    <a:lnTo>
                      <a:pt x="657" y="318"/>
                    </a:lnTo>
                    <a:lnTo>
                      <a:pt x="609" y="303"/>
                    </a:lnTo>
                    <a:lnTo>
                      <a:pt x="593" y="290"/>
                    </a:lnTo>
                    <a:lnTo>
                      <a:pt x="593" y="275"/>
                    </a:lnTo>
                    <a:lnTo>
                      <a:pt x="593" y="260"/>
                    </a:lnTo>
                    <a:lnTo>
                      <a:pt x="626" y="275"/>
                    </a:lnTo>
                    <a:lnTo>
                      <a:pt x="641" y="275"/>
                    </a:lnTo>
                    <a:lnTo>
                      <a:pt x="657" y="275"/>
                    </a:lnTo>
                    <a:lnTo>
                      <a:pt x="689" y="247"/>
                    </a:lnTo>
                    <a:lnTo>
                      <a:pt x="689" y="232"/>
                    </a:lnTo>
                    <a:lnTo>
                      <a:pt x="689" y="217"/>
                    </a:lnTo>
                    <a:lnTo>
                      <a:pt x="641" y="173"/>
                    </a:lnTo>
                    <a:lnTo>
                      <a:pt x="609" y="173"/>
                    </a:lnTo>
                    <a:lnTo>
                      <a:pt x="578" y="173"/>
                    </a:lnTo>
                    <a:lnTo>
                      <a:pt x="561" y="188"/>
                    </a:lnTo>
                    <a:lnTo>
                      <a:pt x="528" y="203"/>
                    </a:lnTo>
                    <a:lnTo>
                      <a:pt x="497" y="260"/>
                    </a:lnTo>
                    <a:lnTo>
                      <a:pt x="497" y="318"/>
                    </a:lnTo>
                    <a:lnTo>
                      <a:pt x="513" y="362"/>
                    </a:lnTo>
                    <a:lnTo>
                      <a:pt x="528" y="405"/>
                    </a:lnTo>
                    <a:lnTo>
                      <a:pt x="578" y="449"/>
                    </a:lnTo>
                    <a:lnTo>
                      <a:pt x="578" y="464"/>
                    </a:lnTo>
                    <a:lnTo>
                      <a:pt x="593" y="449"/>
                    </a:lnTo>
                    <a:lnTo>
                      <a:pt x="578" y="420"/>
                    </a:lnTo>
                    <a:lnTo>
                      <a:pt x="561" y="377"/>
                    </a:lnTo>
                    <a:lnTo>
                      <a:pt x="545" y="333"/>
                    </a:lnTo>
                    <a:lnTo>
                      <a:pt x="528" y="290"/>
                    </a:lnTo>
                    <a:lnTo>
                      <a:pt x="545" y="275"/>
                    </a:lnTo>
                    <a:lnTo>
                      <a:pt x="561" y="362"/>
                    </a:lnTo>
                    <a:lnTo>
                      <a:pt x="578" y="405"/>
                    </a:lnTo>
                    <a:lnTo>
                      <a:pt x="609" y="449"/>
                    </a:lnTo>
                    <a:lnTo>
                      <a:pt x="657" y="522"/>
                    </a:lnTo>
                    <a:lnTo>
                      <a:pt x="722" y="579"/>
                    </a:lnTo>
                    <a:lnTo>
                      <a:pt x="850" y="681"/>
                    </a:lnTo>
                    <a:lnTo>
                      <a:pt x="785" y="753"/>
                    </a:lnTo>
                    <a:lnTo>
                      <a:pt x="609" y="609"/>
                    </a:lnTo>
                    <a:lnTo>
                      <a:pt x="528" y="551"/>
                    </a:lnTo>
                    <a:lnTo>
                      <a:pt x="465" y="522"/>
                    </a:lnTo>
                    <a:lnTo>
                      <a:pt x="417" y="507"/>
                    </a:lnTo>
                    <a:lnTo>
                      <a:pt x="321" y="492"/>
                    </a:lnTo>
                    <a:lnTo>
                      <a:pt x="369" y="477"/>
                    </a:lnTo>
                    <a:lnTo>
                      <a:pt x="417" y="492"/>
                    </a:lnTo>
                    <a:lnTo>
                      <a:pt x="513" y="522"/>
                    </a:lnTo>
                    <a:lnTo>
                      <a:pt x="528" y="522"/>
                    </a:lnTo>
                    <a:lnTo>
                      <a:pt x="497" y="492"/>
                    </a:lnTo>
                    <a:lnTo>
                      <a:pt x="465" y="477"/>
                    </a:lnTo>
                    <a:lnTo>
                      <a:pt x="417" y="449"/>
                    </a:lnTo>
                    <a:lnTo>
                      <a:pt x="369" y="449"/>
                    </a:lnTo>
                    <a:lnTo>
                      <a:pt x="305" y="449"/>
                    </a:lnTo>
                    <a:lnTo>
                      <a:pt x="257" y="464"/>
                    </a:lnTo>
                    <a:lnTo>
                      <a:pt x="225" y="507"/>
                    </a:lnTo>
                    <a:lnTo>
                      <a:pt x="209" y="536"/>
                    </a:lnTo>
                    <a:lnTo>
                      <a:pt x="209" y="566"/>
                    </a:lnTo>
                    <a:lnTo>
                      <a:pt x="225" y="594"/>
                    </a:lnTo>
                    <a:lnTo>
                      <a:pt x="257" y="609"/>
                    </a:lnTo>
                    <a:lnTo>
                      <a:pt x="288" y="609"/>
                    </a:lnTo>
                    <a:lnTo>
                      <a:pt x="305" y="594"/>
                    </a:lnTo>
                    <a:lnTo>
                      <a:pt x="321" y="579"/>
                    </a:lnTo>
                    <a:lnTo>
                      <a:pt x="336" y="536"/>
                    </a:lnTo>
                    <a:lnTo>
                      <a:pt x="353" y="551"/>
                    </a:lnTo>
                    <a:lnTo>
                      <a:pt x="369" y="579"/>
                    </a:lnTo>
                    <a:lnTo>
                      <a:pt x="369" y="622"/>
                    </a:lnTo>
                    <a:lnTo>
                      <a:pt x="353" y="652"/>
                    </a:lnTo>
                    <a:lnTo>
                      <a:pt x="336" y="681"/>
                    </a:lnTo>
                    <a:lnTo>
                      <a:pt x="305" y="696"/>
                    </a:lnTo>
                    <a:lnTo>
                      <a:pt x="240" y="709"/>
                    </a:lnTo>
                    <a:lnTo>
                      <a:pt x="209" y="696"/>
                    </a:lnTo>
                    <a:lnTo>
                      <a:pt x="161" y="666"/>
                    </a:lnTo>
                    <a:lnTo>
                      <a:pt x="161" y="652"/>
                    </a:lnTo>
                    <a:lnTo>
                      <a:pt x="161" y="622"/>
                    </a:lnTo>
                    <a:lnTo>
                      <a:pt x="144" y="609"/>
                    </a:lnTo>
                    <a:lnTo>
                      <a:pt x="129" y="609"/>
                    </a:lnTo>
                    <a:lnTo>
                      <a:pt x="129" y="637"/>
                    </a:lnTo>
                    <a:lnTo>
                      <a:pt x="129" y="652"/>
                    </a:lnTo>
                    <a:lnTo>
                      <a:pt x="129" y="681"/>
                    </a:lnTo>
                    <a:lnTo>
                      <a:pt x="129" y="709"/>
                    </a:lnTo>
                    <a:lnTo>
                      <a:pt x="112" y="753"/>
                    </a:lnTo>
                    <a:lnTo>
                      <a:pt x="96" y="768"/>
                    </a:lnTo>
                    <a:lnTo>
                      <a:pt x="64" y="768"/>
                    </a:lnTo>
                    <a:lnTo>
                      <a:pt x="33" y="768"/>
                    </a:lnTo>
                    <a:lnTo>
                      <a:pt x="0" y="75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Freeform 384">
                <a:extLst>
                  <a:ext uri="{FF2B5EF4-FFF2-40B4-BE49-F238E27FC236}">
                    <a16:creationId xmlns:a16="http://schemas.microsoft.com/office/drawing/2014/main" id="{5D178B3F-A5C8-454C-8D4C-8A2B7F52915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Freeform 385">
                <a:extLst>
                  <a:ext uri="{FF2B5EF4-FFF2-40B4-BE49-F238E27FC236}">
                    <a16:creationId xmlns:a16="http://schemas.microsoft.com/office/drawing/2014/main" id="{49160CC2-EA47-4A75-BB9F-06BC4F7FD16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86" y="195"/>
                <a:ext cx="2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0 w 17"/>
                  <a:gd name="T4" fmla="*/ 0 w 17"/>
                  <a:gd name="T5" fmla="*/ 0 w 17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Freeform 386">
                <a:extLst>
                  <a:ext uri="{FF2B5EF4-FFF2-40B4-BE49-F238E27FC236}">
                    <a16:creationId xmlns:a16="http://schemas.microsoft.com/office/drawing/2014/main" id="{E3590979-9A05-473F-974C-F59C43C1B82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Freeform 387">
                <a:extLst>
                  <a:ext uri="{FF2B5EF4-FFF2-40B4-BE49-F238E27FC236}">
                    <a16:creationId xmlns:a16="http://schemas.microsoft.com/office/drawing/2014/main" id="{8B09F1E9-DD10-4515-9BAA-BAC26BF19E4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50" y="133"/>
                <a:ext cx="24" cy="33"/>
              </a:xfrm>
              <a:custGeom>
                <a:avLst/>
                <a:gdLst>
                  <a:gd name="T0" fmla="*/ 0 w 161"/>
                  <a:gd name="T1" fmla="*/ 0 h 102"/>
                  <a:gd name="T2" fmla="*/ 0 w 161"/>
                  <a:gd name="T3" fmla="*/ 0 h 102"/>
                  <a:gd name="T4" fmla="*/ 0 w 161"/>
                  <a:gd name="T5" fmla="*/ 0 h 102"/>
                  <a:gd name="T6" fmla="*/ 0 w 161"/>
                  <a:gd name="T7" fmla="*/ 0 h 102"/>
                  <a:gd name="T8" fmla="*/ 0 w 161"/>
                  <a:gd name="T9" fmla="*/ 0 h 102"/>
                  <a:gd name="T10" fmla="*/ 0 w 161"/>
                  <a:gd name="T11" fmla="*/ 0 h 102"/>
                  <a:gd name="T12" fmla="*/ 0 w 161"/>
                  <a:gd name="T13" fmla="*/ 0 h 102"/>
                  <a:gd name="T14" fmla="*/ 0 w 161"/>
                  <a:gd name="T15" fmla="*/ 0 h 102"/>
                  <a:gd name="T16" fmla="*/ 0 w 161"/>
                  <a:gd name="T17" fmla="*/ 0 h 102"/>
                  <a:gd name="T18" fmla="*/ 0 w 161"/>
                  <a:gd name="T19" fmla="*/ 0 h 102"/>
                  <a:gd name="T20" fmla="*/ 0 w 161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1" h="102">
                    <a:moveTo>
                      <a:pt x="0" y="87"/>
                    </a:moveTo>
                    <a:lnTo>
                      <a:pt x="48" y="73"/>
                    </a:lnTo>
                    <a:lnTo>
                      <a:pt x="129" y="0"/>
                    </a:lnTo>
                    <a:lnTo>
                      <a:pt x="144" y="15"/>
                    </a:lnTo>
                    <a:lnTo>
                      <a:pt x="161" y="30"/>
                    </a:lnTo>
                    <a:lnTo>
                      <a:pt x="144" y="73"/>
                    </a:lnTo>
                    <a:lnTo>
                      <a:pt x="129" y="102"/>
                    </a:lnTo>
                    <a:lnTo>
                      <a:pt x="96" y="102"/>
                    </a:lnTo>
                    <a:lnTo>
                      <a:pt x="65" y="102"/>
                    </a:lnTo>
                    <a:lnTo>
                      <a:pt x="0" y="102"/>
                    </a:lnTo>
                    <a:lnTo>
                      <a:pt x="0" y="87"/>
                    </a:lnTo>
                  </a:path>
                </a:pathLst>
              </a:custGeom>
              <a:noFill/>
              <a:ln w="5270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Freeform 388">
                <a:extLst>
                  <a:ext uri="{FF2B5EF4-FFF2-40B4-BE49-F238E27FC236}">
                    <a16:creationId xmlns:a16="http://schemas.microsoft.com/office/drawing/2014/main" id="{B64EA29A-6620-4FBC-86EA-EB7E115578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55" y="289"/>
                <a:ext cx="3" cy="23"/>
              </a:xfrm>
              <a:custGeom>
                <a:avLst/>
                <a:gdLst>
                  <a:gd name="T0" fmla="*/ 0 w 15"/>
                  <a:gd name="T1" fmla="*/ 0 h 73"/>
                  <a:gd name="T2" fmla="*/ 0 w 15"/>
                  <a:gd name="T3" fmla="*/ 0 h 73"/>
                  <a:gd name="T4" fmla="*/ 0 w 15"/>
                  <a:gd name="T5" fmla="*/ 0 h 73"/>
                  <a:gd name="T6" fmla="*/ 0 w 15"/>
                  <a:gd name="T7" fmla="*/ 0 h 73"/>
                  <a:gd name="T8" fmla="*/ 0 w 15"/>
                  <a:gd name="T9" fmla="*/ 0 h 73"/>
                  <a:gd name="T10" fmla="*/ 0 w 15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3">
                    <a:moveTo>
                      <a:pt x="0" y="0"/>
                    </a:moveTo>
                    <a:lnTo>
                      <a:pt x="15" y="15"/>
                    </a:lnTo>
                    <a:lnTo>
                      <a:pt x="15" y="30"/>
                    </a:lnTo>
                    <a:lnTo>
                      <a:pt x="15" y="58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Freeform 389">
                <a:extLst>
                  <a:ext uri="{FF2B5EF4-FFF2-40B4-BE49-F238E27FC236}">
                    <a16:creationId xmlns:a16="http://schemas.microsoft.com/office/drawing/2014/main" id="{7F769E5E-E4A7-4940-8B15-6AB9A74F9BA1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Freeform 390">
                <a:extLst>
                  <a:ext uri="{FF2B5EF4-FFF2-40B4-BE49-F238E27FC236}">
                    <a16:creationId xmlns:a16="http://schemas.microsoft.com/office/drawing/2014/main" id="{558DDA71-A6CB-4095-AB9F-0B0212CACEF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27" y="181"/>
                <a:ext cx="27" cy="27"/>
              </a:xfrm>
              <a:custGeom>
                <a:avLst/>
                <a:gdLst>
                  <a:gd name="T0" fmla="*/ 0 w 175"/>
                  <a:gd name="T1" fmla="*/ 0 h 87"/>
                  <a:gd name="T2" fmla="*/ 0 w 175"/>
                  <a:gd name="T3" fmla="*/ 0 h 87"/>
                  <a:gd name="T4" fmla="*/ 0 w 175"/>
                  <a:gd name="T5" fmla="*/ 0 h 87"/>
                  <a:gd name="T6" fmla="*/ 0 w 175"/>
                  <a:gd name="T7" fmla="*/ 0 h 87"/>
                  <a:gd name="T8" fmla="*/ 0 w 175"/>
                  <a:gd name="T9" fmla="*/ 0 h 87"/>
                  <a:gd name="T10" fmla="*/ 0 w 175"/>
                  <a:gd name="T11" fmla="*/ 0 h 87"/>
                  <a:gd name="T12" fmla="*/ 0 w 175"/>
                  <a:gd name="T13" fmla="*/ 0 h 87"/>
                  <a:gd name="T14" fmla="*/ 0 w 175"/>
                  <a:gd name="T15" fmla="*/ 0 h 87"/>
                  <a:gd name="T16" fmla="*/ 0 w 175"/>
                  <a:gd name="T17" fmla="*/ 0 h 87"/>
                  <a:gd name="T18" fmla="*/ 0 w 175"/>
                  <a:gd name="T19" fmla="*/ 0 h 87"/>
                  <a:gd name="T20" fmla="*/ 0 w 175"/>
                  <a:gd name="T21" fmla="*/ 0 h 87"/>
                  <a:gd name="T22" fmla="*/ 0 w 175"/>
                  <a:gd name="T23" fmla="*/ 0 h 87"/>
                  <a:gd name="T24" fmla="*/ 0 w 175"/>
                  <a:gd name="T25" fmla="*/ 0 h 87"/>
                  <a:gd name="T26" fmla="*/ 0 w 175"/>
                  <a:gd name="T27" fmla="*/ 0 h 87"/>
                  <a:gd name="T28" fmla="*/ 0 w 175"/>
                  <a:gd name="T29" fmla="*/ 0 h 87"/>
                  <a:gd name="T30" fmla="*/ 0 w 175"/>
                  <a:gd name="T31" fmla="*/ 0 h 87"/>
                  <a:gd name="T32" fmla="*/ 0 w 175"/>
                  <a:gd name="T33" fmla="*/ 0 h 87"/>
                  <a:gd name="T34" fmla="*/ 0 w 175"/>
                  <a:gd name="T35" fmla="*/ 0 h 87"/>
                  <a:gd name="T36" fmla="*/ 0 w 175"/>
                  <a:gd name="T37" fmla="*/ 0 h 87"/>
                  <a:gd name="T38" fmla="*/ 0 w 175"/>
                  <a:gd name="T39" fmla="*/ 0 h 87"/>
                  <a:gd name="T40" fmla="*/ 0 w 175"/>
                  <a:gd name="T41" fmla="*/ 0 h 87"/>
                  <a:gd name="T42" fmla="*/ 0 w 175"/>
                  <a:gd name="T43" fmla="*/ 0 h 87"/>
                  <a:gd name="T44" fmla="*/ 0 w 175"/>
                  <a:gd name="T45" fmla="*/ 0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75" h="87">
                    <a:moveTo>
                      <a:pt x="0" y="72"/>
                    </a:moveTo>
                    <a:lnTo>
                      <a:pt x="0" y="44"/>
                    </a:lnTo>
                    <a:lnTo>
                      <a:pt x="15" y="29"/>
                    </a:lnTo>
                    <a:lnTo>
                      <a:pt x="48" y="0"/>
                    </a:lnTo>
                    <a:lnTo>
                      <a:pt x="79" y="0"/>
                    </a:lnTo>
                    <a:lnTo>
                      <a:pt x="96" y="14"/>
                    </a:lnTo>
                    <a:lnTo>
                      <a:pt x="79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79" y="57"/>
                    </a:lnTo>
                    <a:lnTo>
                      <a:pt x="111" y="44"/>
                    </a:lnTo>
                    <a:lnTo>
                      <a:pt x="159" y="0"/>
                    </a:lnTo>
                    <a:lnTo>
                      <a:pt x="175" y="0"/>
                    </a:lnTo>
                    <a:lnTo>
                      <a:pt x="175" y="14"/>
                    </a:lnTo>
                    <a:lnTo>
                      <a:pt x="159" y="44"/>
                    </a:lnTo>
                    <a:lnTo>
                      <a:pt x="144" y="72"/>
                    </a:lnTo>
                    <a:lnTo>
                      <a:pt x="111" y="87"/>
                    </a:lnTo>
                    <a:lnTo>
                      <a:pt x="79" y="87"/>
                    </a:lnTo>
                    <a:lnTo>
                      <a:pt x="31" y="87"/>
                    </a:lnTo>
                    <a:lnTo>
                      <a:pt x="0" y="72"/>
                    </a:lnTo>
                  </a:path>
                </a:pathLst>
              </a:custGeom>
              <a:noFill/>
              <a:ln w="2413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" name="Freeform 391">
                <a:extLst>
                  <a:ext uri="{FF2B5EF4-FFF2-40B4-BE49-F238E27FC236}">
                    <a16:creationId xmlns:a16="http://schemas.microsoft.com/office/drawing/2014/main" id="{C6EA0A21-5023-4AC9-9A73-669AA61F1B8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41" y="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Freeform 392">
                <a:extLst>
                  <a:ext uri="{FF2B5EF4-FFF2-40B4-BE49-F238E27FC236}">
                    <a16:creationId xmlns:a16="http://schemas.microsoft.com/office/drawing/2014/main" id="{0B197CF1-C61B-4879-9A93-3E889053985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" name="Freeform 393">
                <a:extLst>
                  <a:ext uri="{FF2B5EF4-FFF2-40B4-BE49-F238E27FC236}">
                    <a16:creationId xmlns:a16="http://schemas.microsoft.com/office/drawing/2014/main" id="{5319F39E-E96C-4BE4-B799-C24198391C55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00" y="169"/>
                <a:ext cx="17" cy="28"/>
              </a:xfrm>
              <a:custGeom>
                <a:avLst/>
                <a:gdLst>
                  <a:gd name="T0" fmla="*/ 0 w 112"/>
                  <a:gd name="T1" fmla="*/ 0 h 87"/>
                  <a:gd name="T2" fmla="*/ 0 w 112"/>
                  <a:gd name="T3" fmla="*/ 0 h 87"/>
                  <a:gd name="T4" fmla="*/ 0 w 112"/>
                  <a:gd name="T5" fmla="*/ 0 h 87"/>
                  <a:gd name="T6" fmla="*/ 0 w 112"/>
                  <a:gd name="T7" fmla="*/ 0 h 87"/>
                  <a:gd name="T8" fmla="*/ 0 w 112"/>
                  <a:gd name="T9" fmla="*/ 0 h 87"/>
                  <a:gd name="T10" fmla="*/ 0 w 112"/>
                  <a:gd name="T11" fmla="*/ 0 h 87"/>
                  <a:gd name="T12" fmla="*/ 0 w 112"/>
                  <a:gd name="T13" fmla="*/ 0 h 87"/>
                  <a:gd name="T14" fmla="*/ 0 w 112"/>
                  <a:gd name="T15" fmla="*/ 0 h 87"/>
                  <a:gd name="T16" fmla="*/ 0 w 112"/>
                  <a:gd name="T17" fmla="*/ 0 h 87"/>
                  <a:gd name="T18" fmla="*/ 0 w 112"/>
                  <a:gd name="T19" fmla="*/ 0 h 87"/>
                  <a:gd name="T20" fmla="*/ 0 w 112"/>
                  <a:gd name="T21" fmla="*/ 0 h 87"/>
                  <a:gd name="T22" fmla="*/ 0 w 112"/>
                  <a:gd name="T23" fmla="*/ 0 h 87"/>
                  <a:gd name="T24" fmla="*/ 0 w 112"/>
                  <a:gd name="T25" fmla="*/ 0 h 87"/>
                  <a:gd name="T26" fmla="*/ 0 w 112"/>
                  <a:gd name="T27" fmla="*/ 0 h 87"/>
                  <a:gd name="T28" fmla="*/ 0 w 112"/>
                  <a:gd name="T29" fmla="*/ 0 h 87"/>
                  <a:gd name="T30" fmla="*/ 0 w 112"/>
                  <a:gd name="T31" fmla="*/ 0 h 87"/>
                  <a:gd name="T32" fmla="*/ 0 w 112"/>
                  <a:gd name="T33" fmla="*/ 0 h 87"/>
                  <a:gd name="T34" fmla="*/ 0 w 112"/>
                  <a:gd name="T35" fmla="*/ 0 h 87"/>
                  <a:gd name="T36" fmla="*/ 0 w 112"/>
                  <a:gd name="T37" fmla="*/ 0 h 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2" h="87">
                    <a:moveTo>
                      <a:pt x="0" y="44"/>
                    </a:moveTo>
                    <a:lnTo>
                      <a:pt x="0" y="29"/>
                    </a:lnTo>
                    <a:lnTo>
                      <a:pt x="16" y="0"/>
                    </a:lnTo>
                    <a:lnTo>
                      <a:pt x="33" y="0"/>
                    </a:lnTo>
                    <a:lnTo>
                      <a:pt x="33" y="14"/>
                    </a:lnTo>
                    <a:lnTo>
                      <a:pt x="33" y="29"/>
                    </a:lnTo>
                    <a:lnTo>
                      <a:pt x="33" y="44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64" y="44"/>
                    </a:lnTo>
                    <a:lnTo>
                      <a:pt x="81" y="29"/>
                    </a:lnTo>
                    <a:lnTo>
                      <a:pt x="96" y="29"/>
                    </a:lnTo>
                    <a:lnTo>
                      <a:pt x="112" y="44"/>
                    </a:lnTo>
                    <a:lnTo>
                      <a:pt x="96" y="57"/>
                    </a:lnTo>
                    <a:lnTo>
                      <a:pt x="81" y="72"/>
                    </a:lnTo>
                    <a:lnTo>
                      <a:pt x="33" y="87"/>
                    </a:lnTo>
                    <a:lnTo>
                      <a:pt x="16" y="87"/>
                    </a:lnTo>
                    <a:lnTo>
                      <a:pt x="16" y="72"/>
                    </a:lnTo>
                    <a:lnTo>
                      <a:pt x="0" y="44"/>
                    </a:lnTo>
                  </a:path>
                </a:pathLst>
              </a:custGeom>
              <a:noFill/>
              <a:ln w="5080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" name="Freeform 394">
                <a:extLst>
                  <a:ext uri="{FF2B5EF4-FFF2-40B4-BE49-F238E27FC236}">
                    <a16:creationId xmlns:a16="http://schemas.microsoft.com/office/drawing/2014/main" id="{302A04A9-0112-43A0-9C31-4E9D0AA77E3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310" y="269"/>
                <a:ext cx="7" cy="9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w 48"/>
                  <a:gd name="T11" fmla="*/ 0 h 28"/>
                  <a:gd name="T12" fmla="*/ 0 w 48"/>
                  <a:gd name="T13" fmla="*/ 0 h 28"/>
                  <a:gd name="T14" fmla="*/ 0 w 4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2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48" y="0"/>
                    </a:lnTo>
                    <a:lnTo>
                      <a:pt x="48" y="13"/>
                    </a:lnTo>
                    <a:lnTo>
                      <a:pt x="31" y="28"/>
                    </a:lnTo>
                    <a:lnTo>
                      <a:pt x="15" y="28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Freeform 395">
                <a:extLst>
                  <a:ext uri="{FF2B5EF4-FFF2-40B4-BE49-F238E27FC236}">
                    <a16:creationId xmlns:a16="http://schemas.microsoft.com/office/drawing/2014/main" id="{2C45291A-91E8-425D-BD4E-B5EAE6013F69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938" y="-123"/>
                <a:ext cx="133" cy="599"/>
              </a:xfrm>
              <a:custGeom>
                <a:avLst/>
                <a:gdLst>
                  <a:gd name="T0" fmla="*/ 0 w 866"/>
                  <a:gd name="T1" fmla="*/ 0 h 1897"/>
                  <a:gd name="T2" fmla="*/ 0 w 866"/>
                  <a:gd name="T3" fmla="*/ 0 h 1897"/>
                  <a:gd name="T4" fmla="*/ 0 w 866"/>
                  <a:gd name="T5" fmla="*/ 0 h 1897"/>
                  <a:gd name="T6" fmla="*/ 0 w 866"/>
                  <a:gd name="T7" fmla="*/ 0 h 1897"/>
                  <a:gd name="T8" fmla="*/ 0 w 866"/>
                  <a:gd name="T9" fmla="*/ 0 h 1897"/>
                  <a:gd name="T10" fmla="*/ 0 w 866"/>
                  <a:gd name="T11" fmla="*/ 0 h 1897"/>
                  <a:gd name="T12" fmla="*/ 0 w 866"/>
                  <a:gd name="T13" fmla="*/ 0 h 1897"/>
                  <a:gd name="T14" fmla="*/ 0 w 866"/>
                  <a:gd name="T15" fmla="*/ 0 h 1897"/>
                  <a:gd name="T16" fmla="*/ 0 w 866"/>
                  <a:gd name="T17" fmla="*/ 0 h 1897"/>
                  <a:gd name="T18" fmla="*/ 0 w 866"/>
                  <a:gd name="T19" fmla="*/ 0 h 1897"/>
                  <a:gd name="T20" fmla="*/ 0 w 866"/>
                  <a:gd name="T21" fmla="*/ 0 h 1897"/>
                  <a:gd name="T22" fmla="*/ 0 w 866"/>
                  <a:gd name="T23" fmla="*/ 0 h 1897"/>
                  <a:gd name="T24" fmla="*/ 0 w 866"/>
                  <a:gd name="T25" fmla="*/ 0 h 1897"/>
                  <a:gd name="T26" fmla="*/ 0 w 866"/>
                  <a:gd name="T27" fmla="*/ 0 h 1897"/>
                  <a:gd name="T28" fmla="*/ 0 w 866"/>
                  <a:gd name="T29" fmla="*/ 0 h 1897"/>
                  <a:gd name="T30" fmla="*/ 0 w 866"/>
                  <a:gd name="T31" fmla="*/ 0 h 1897"/>
                  <a:gd name="T32" fmla="*/ 0 w 866"/>
                  <a:gd name="T33" fmla="*/ 0 h 1897"/>
                  <a:gd name="T34" fmla="*/ 0 w 866"/>
                  <a:gd name="T35" fmla="*/ 0 h 1897"/>
                  <a:gd name="T36" fmla="*/ 0 w 866"/>
                  <a:gd name="T37" fmla="*/ 0 h 1897"/>
                  <a:gd name="T38" fmla="*/ 0 w 866"/>
                  <a:gd name="T39" fmla="*/ 0 h 1897"/>
                  <a:gd name="T40" fmla="*/ 0 w 866"/>
                  <a:gd name="T41" fmla="*/ 0 h 1897"/>
                  <a:gd name="T42" fmla="*/ 0 w 866"/>
                  <a:gd name="T43" fmla="*/ 0 h 1897"/>
                  <a:gd name="T44" fmla="*/ 0 w 866"/>
                  <a:gd name="T45" fmla="*/ 0 h 1897"/>
                  <a:gd name="T46" fmla="*/ 0 w 866"/>
                  <a:gd name="T47" fmla="*/ 0 h 1897"/>
                  <a:gd name="T48" fmla="*/ 0 w 866"/>
                  <a:gd name="T49" fmla="*/ 0 h 1897"/>
                  <a:gd name="T50" fmla="*/ 0 w 866"/>
                  <a:gd name="T51" fmla="*/ 0 h 1897"/>
                  <a:gd name="T52" fmla="*/ 0 w 866"/>
                  <a:gd name="T53" fmla="*/ 0 h 1897"/>
                  <a:gd name="T54" fmla="*/ 0 w 866"/>
                  <a:gd name="T55" fmla="*/ 0 h 1897"/>
                  <a:gd name="T56" fmla="*/ 0 w 866"/>
                  <a:gd name="T57" fmla="*/ 0 h 1897"/>
                  <a:gd name="T58" fmla="*/ 0 w 866"/>
                  <a:gd name="T59" fmla="*/ 0 h 1897"/>
                  <a:gd name="T60" fmla="*/ 0 w 866"/>
                  <a:gd name="T61" fmla="*/ 0 h 1897"/>
                  <a:gd name="T62" fmla="*/ 0 w 866"/>
                  <a:gd name="T63" fmla="*/ 0 h 1897"/>
                  <a:gd name="T64" fmla="*/ 0 w 866"/>
                  <a:gd name="T65" fmla="*/ 0 h 1897"/>
                  <a:gd name="T66" fmla="*/ 0 w 866"/>
                  <a:gd name="T67" fmla="*/ 0 h 1897"/>
                  <a:gd name="T68" fmla="*/ 0 w 866"/>
                  <a:gd name="T69" fmla="*/ 0 h 1897"/>
                  <a:gd name="T70" fmla="*/ 0 w 866"/>
                  <a:gd name="T71" fmla="*/ 0 h 189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66" h="1897">
                    <a:moveTo>
                      <a:pt x="0" y="1882"/>
                    </a:moveTo>
                    <a:lnTo>
                      <a:pt x="64" y="1853"/>
                    </a:lnTo>
                    <a:lnTo>
                      <a:pt x="144" y="1825"/>
                    </a:lnTo>
                    <a:lnTo>
                      <a:pt x="225" y="1781"/>
                    </a:lnTo>
                    <a:lnTo>
                      <a:pt x="288" y="1738"/>
                    </a:lnTo>
                    <a:lnTo>
                      <a:pt x="352" y="1695"/>
                    </a:lnTo>
                    <a:lnTo>
                      <a:pt x="417" y="1636"/>
                    </a:lnTo>
                    <a:lnTo>
                      <a:pt x="465" y="1564"/>
                    </a:lnTo>
                    <a:lnTo>
                      <a:pt x="497" y="1506"/>
                    </a:lnTo>
                    <a:lnTo>
                      <a:pt x="528" y="1433"/>
                    </a:lnTo>
                    <a:lnTo>
                      <a:pt x="561" y="1317"/>
                    </a:lnTo>
                    <a:lnTo>
                      <a:pt x="576" y="1187"/>
                    </a:lnTo>
                    <a:lnTo>
                      <a:pt x="576" y="940"/>
                    </a:lnTo>
                    <a:lnTo>
                      <a:pt x="833" y="940"/>
                    </a:lnTo>
                    <a:lnTo>
                      <a:pt x="849" y="912"/>
                    </a:lnTo>
                    <a:lnTo>
                      <a:pt x="849" y="87"/>
                    </a:lnTo>
                    <a:lnTo>
                      <a:pt x="849" y="0"/>
                    </a:lnTo>
                    <a:lnTo>
                      <a:pt x="866" y="0"/>
                    </a:lnTo>
                    <a:lnTo>
                      <a:pt x="866" y="174"/>
                    </a:lnTo>
                    <a:lnTo>
                      <a:pt x="866" y="955"/>
                    </a:lnTo>
                    <a:lnTo>
                      <a:pt x="737" y="970"/>
                    </a:lnTo>
                    <a:lnTo>
                      <a:pt x="624" y="970"/>
                    </a:lnTo>
                    <a:lnTo>
                      <a:pt x="624" y="985"/>
                    </a:lnTo>
                    <a:lnTo>
                      <a:pt x="624" y="1144"/>
                    </a:lnTo>
                    <a:lnTo>
                      <a:pt x="609" y="1302"/>
                    </a:lnTo>
                    <a:lnTo>
                      <a:pt x="576" y="1389"/>
                    </a:lnTo>
                    <a:lnTo>
                      <a:pt x="545" y="1463"/>
                    </a:lnTo>
                    <a:lnTo>
                      <a:pt x="513" y="1534"/>
                    </a:lnTo>
                    <a:lnTo>
                      <a:pt x="480" y="1608"/>
                    </a:lnTo>
                    <a:lnTo>
                      <a:pt x="384" y="1708"/>
                    </a:lnTo>
                    <a:lnTo>
                      <a:pt x="273" y="1795"/>
                    </a:lnTo>
                    <a:lnTo>
                      <a:pt x="208" y="1825"/>
                    </a:lnTo>
                    <a:lnTo>
                      <a:pt x="144" y="1853"/>
                    </a:lnTo>
                    <a:lnTo>
                      <a:pt x="79" y="1882"/>
                    </a:lnTo>
                    <a:lnTo>
                      <a:pt x="16" y="1897"/>
                    </a:lnTo>
                    <a:lnTo>
                      <a:pt x="0" y="188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Freeform 396">
                <a:extLst>
                  <a:ext uri="{FF2B5EF4-FFF2-40B4-BE49-F238E27FC236}">
                    <a16:creationId xmlns:a16="http://schemas.microsoft.com/office/drawing/2014/main" id="{018D7A2A-1D5D-4B38-9388-BEAF1372E83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903" y="-110"/>
                <a:ext cx="165" cy="626"/>
              </a:xfrm>
              <a:custGeom>
                <a:avLst/>
                <a:gdLst>
                  <a:gd name="T0" fmla="*/ 0 w 1073"/>
                  <a:gd name="T1" fmla="*/ 0 h 1984"/>
                  <a:gd name="T2" fmla="*/ 0 w 1073"/>
                  <a:gd name="T3" fmla="*/ 0 h 1984"/>
                  <a:gd name="T4" fmla="*/ 0 w 1073"/>
                  <a:gd name="T5" fmla="*/ 0 h 1984"/>
                  <a:gd name="T6" fmla="*/ 0 w 1073"/>
                  <a:gd name="T7" fmla="*/ 0 h 1984"/>
                  <a:gd name="T8" fmla="*/ 0 w 1073"/>
                  <a:gd name="T9" fmla="*/ 0 h 1984"/>
                  <a:gd name="T10" fmla="*/ 0 w 1073"/>
                  <a:gd name="T11" fmla="*/ 0 h 1984"/>
                  <a:gd name="T12" fmla="*/ 0 w 1073"/>
                  <a:gd name="T13" fmla="*/ 0 h 1984"/>
                  <a:gd name="T14" fmla="*/ 0 w 1073"/>
                  <a:gd name="T15" fmla="*/ 0 h 1984"/>
                  <a:gd name="T16" fmla="*/ 0 w 1073"/>
                  <a:gd name="T17" fmla="*/ 0 h 1984"/>
                  <a:gd name="T18" fmla="*/ 0 w 1073"/>
                  <a:gd name="T19" fmla="*/ 0 h 1984"/>
                  <a:gd name="T20" fmla="*/ 0 w 1073"/>
                  <a:gd name="T21" fmla="*/ 0 h 1984"/>
                  <a:gd name="T22" fmla="*/ 0 w 1073"/>
                  <a:gd name="T23" fmla="*/ 0 h 1984"/>
                  <a:gd name="T24" fmla="*/ 0 w 1073"/>
                  <a:gd name="T25" fmla="*/ 0 h 1984"/>
                  <a:gd name="T26" fmla="*/ 0 w 1073"/>
                  <a:gd name="T27" fmla="*/ 0 h 1984"/>
                  <a:gd name="T28" fmla="*/ 0 w 1073"/>
                  <a:gd name="T29" fmla="*/ 0 h 1984"/>
                  <a:gd name="T30" fmla="*/ 0 w 1073"/>
                  <a:gd name="T31" fmla="*/ 0 h 1984"/>
                  <a:gd name="T32" fmla="*/ 0 w 1073"/>
                  <a:gd name="T33" fmla="*/ 0 h 1984"/>
                  <a:gd name="T34" fmla="*/ 0 w 1073"/>
                  <a:gd name="T35" fmla="*/ 0 h 1984"/>
                  <a:gd name="T36" fmla="*/ 0 w 1073"/>
                  <a:gd name="T37" fmla="*/ 0 h 1984"/>
                  <a:gd name="T38" fmla="*/ 0 w 1073"/>
                  <a:gd name="T39" fmla="*/ 0 h 1984"/>
                  <a:gd name="T40" fmla="*/ 0 w 1073"/>
                  <a:gd name="T41" fmla="*/ 0 h 1984"/>
                  <a:gd name="T42" fmla="*/ 0 w 1073"/>
                  <a:gd name="T43" fmla="*/ 0 h 1984"/>
                  <a:gd name="T44" fmla="*/ 0 w 1073"/>
                  <a:gd name="T45" fmla="*/ 0 h 1984"/>
                  <a:gd name="T46" fmla="*/ 0 w 1073"/>
                  <a:gd name="T47" fmla="*/ 0 h 1984"/>
                  <a:gd name="T48" fmla="*/ 0 w 1073"/>
                  <a:gd name="T49" fmla="*/ 0 h 1984"/>
                  <a:gd name="T50" fmla="*/ 0 w 1073"/>
                  <a:gd name="T51" fmla="*/ 0 h 1984"/>
                  <a:gd name="T52" fmla="*/ 0 w 1073"/>
                  <a:gd name="T53" fmla="*/ 0 h 1984"/>
                  <a:gd name="T54" fmla="*/ 0 w 1073"/>
                  <a:gd name="T55" fmla="*/ 0 h 1984"/>
                  <a:gd name="T56" fmla="*/ 0 w 1073"/>
                  <a:gd name="T57" fmla="*/ 0 h 1984"/>
                  <a:gd name="T58" fmla="*/ 0 w 1073"/>
                  <a:gd name="T59" fmla="*/ 0 h 1984"/>
                  <a:gd name="T60" fmla="*/ 0 w 1073"/>
                  <a:gd name="T61" fmla="*/ 0 h 1984"/>
                  <a:gd name="T62" fmla="*/ 0 w 1073"/>
                  <a:gd name="T63" fmla="*/ 0 h 1984"/>
                  <a:gd name="T64" fmla="*/ 0 w 1073"/>
                  <a:gd name="T65" fmla="*/ 0 h 1984"/>
                  <a:gd name="T66" fmla="*/ 0 w 1073"/>
                  <a:gd name="T67" fmla="*/ 0 h 1984"/>
                  <a:gd name="T68" fmla="*/ 0 w 1073"/>
                  <a:gd name="T69" fmla="*/ 0 h 1984"/>
                  <a:gd name="T70" fmla="*/ 0 w 1073"/>
                  <a:gd name="T71" fmla="*/ 0 h 1984"/>
                  <a:gd name="T72" fmla="*/ 0 w 1073"/>
                  <a:gd name="T73" fmla="*/ 0 h 1984"/>
                  <a:gd name="T74" fmla="*/ 0 w 1073"/>
                  <a:gd name="T75" fmla="*/ 0 h 1984"/>
                  <a:gd name="T76" fmla="*/ 0 w 1073"/>
                  <a:gd name="T77" fmla="*/ 0 h 1984"/>
                  <a:gd name="T78" fmla="*/ 0 w 1073"/>
                  <a:gd name="T79" fmla="*/ 0 h 1984"/>
                  <a:gd name="T80" fmla="*/ 0 w 1073"/>
                  <a:gd name="T81" fmla="*/ 0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73" h="1984">
                    <a:moveTo>
                      <a:pt x="0" y="1927"/>
                    </a:moveTo>
                    <a:lnTo>
                      <a:pt x="0" y="1912"/>
                    </a:lnTo>
                    <a:lnTo>
                      <a:pt x="96" y="1912"/>
                    </a:lnTo>
                    <a:lnTo>
                      <a:pt x="192" y="1883"/>
                    </a:lnTo>
                    <a:lnTo>
                      <a:pt x="288" y="1853"/>
                    </a:lnTo>
                    <a:lnTo>
                      <a:pt x="384" y="1825"/>
                    </a:lnTo>
                    <a:lnTo>
                      <a:pt x="464" y="1767"/>
                    </a:lnTo>
                    <a:lnTo>
                      <a:pt x="545" y="1723"/>
                    </a:lnTo>
                    <a:lnTo>
                      <a:pt x="608" y="1651"/>
                    </a:lnTo>
                    <a:lnTo>
                      <a:pt x="656" y="1565"/>
                    </a:lnTo>
                    <a:lnTo>
                      <a:pt x="689" y="1491"/>
                    </a:lnTo>
                    <a:lnTo>
                      <a:pt x="720" y="1419"/>
                    </a:lnTo>
                    <a:lnTo>
                      <a:pt x="737" y="1261"/>
                    </a:lnTo>
                    <a:lnTo>
                      <a:pt x="737" y="955"/>
                    </a:lnTo>
                    <a:lnTo>
                      <a:pt x="1009" y="942"/>
                    </a:lnTo>
                    <a:lnTo>
                      <a:pt x="1009" y="463"/>
                    </a:lnTo>
                    <a:lnTo>
                      <a:pt x="1025" y="14"/>
                    </a:lnTo>
                    <a:lnTo>
                      <a:pt x="1025" y="0"/>
                    </a:lnTo>
                    <a:lnTo>
                      <a:pt x="1042" y="0"/>
                    </a:lnTo>
                    <a:lnTo>
                      <a:pt x="1057" y="0"/>
                    </a:lnTo>
                    <a:lnTo>
                      <a:pt x="1073" y="29"/>
                    </a:lnTo>
                    <a:lnTo>
                      <a:pt x="1073" y="44"/>
                    </a:lnTo>
                    <a:lnTo>
                      <a:pt x="1073" y="115"/>
                    </a:lnTo>
                    <a:lnTo>
                      <a:pt x="1073" y="999"/>
                    </a:lnTo>
                    <a:lnTo>
                      <a:pt x="1073" y="1014"/>
                    </a:lnTo>
                    <a:lnTo>
                      <a:pt x="817" y="1014"/>
                    </a:lnTo>
                    <a:lnTo>
                      <a:pt x="817" y="1029"/>
                    </a:lnTo>
                    <a:lnTo>
                      <a:pt x="817" y="1144"/>
                    </a:lnTo>
                    <a:lnTo>
                      <a:pt x="817" y="1261"/>
                    </a:lnTo>
                    <a:lnTo>
                      <a:pt x="800" y="1376"/>
                    </a:lnTo>
                    <a:lnTo>
                      <a:pt x="769" y="1491"/>
                    </a:lnTo>
                    <a:lnTo>
                      <a:pt x="720" y="1593"/>
                    </a:lnTo>
                    <a:lnTo>
                      <a:pt x="672" y="1695"/>
                    </a:lnTo>
                    <a:lnTo>
                      <a:pt x="576" y="1782"/>
                    </a:lnTo>
                    <a:lnTo>
                      <a:pt x="528" y="1825"/>
                    </a:lnTo>
                    <a:lnTo>
                      <a:pt x="480" y="1853"/>
                    </a:lnTo>
                    <a:lnTo>
                      <a:pt x="416" y="1883"/>
                    </a:lnTo>
                    <a:lnTo>
                      <a:pt x="368" y="1912"/>
                    </a:lnTo>
                    <a:lnTo>
                      <a:pt x="240" y="1955"/>
                    </a:lnTo>
                    <a:lnTo>
                      <a:pt x="15" y="1984"/>
                    </a:lnTo>
                    <a:lnTo>
                      <a:pt x="0" y="192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Freeform 397">
                <a:extLst>
                  <a:ext uri="{FF2B5EF4-FFF2-40B4-BE49-F238E27FC236}">
                    <a16:creationId xmlns:a16="http://schemas.microsoft.com/office/drawing/2014/main" id="{621A1D9D-457C-4D8A-A794-7EB2214C322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76" y="304"/>
                <a:ext cx="10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w 64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4" h="58">
                    <a:moveTo>
                      <a:pt x="0" y="30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1" y="0"/>
                    </a:lnTo>
                    <a:lnTo>
                      <a:pt x="64" y="58"/>
                    </a:lnTo>
                    <a:lnTo>
                      <a:pt x="31" y="58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Freeform 398">
                <a:extLst>
                  <a:ext uri="{FF2B5EF4-FFF2-40B4-BE49-F238E27FC236}">
                    <a16:creationId xmlns:a16="http://schemas.microsoft.com/office/drawing/2014/main" id="{59F6349D-99E3-43EA-A5E2-ABA8A5DF855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09" y="291"/>
                <a:ext cx="49" cy="95"/>
              </a:xfrm>
              <a:custGeom>
                <a:avLst/>
                <a:gdLst>
                  <a:gd name="T0" fmla="*/ 0 w 320"/>
                  <a:gd name="T1" fmla="*/ 0 h 304"/>
                  <a:gd name="T2" fmla="*/ 0 w 320"/>
                  <a:gd name="T3" fmla="*/ 0 h 304"/>
                  <a:gd name="T4" fmla="*/ 0 w 320"/>
                  <a:gd name="T5" fmla="*/ 0 h 304"/>
                  <a:gd name="T6" fmla="*/ 0 w 320"/>
                  <a:gd name="T7" fmla="*/ 0 h 304"/>
                  <a:gd name="T8" fmla="*/ 0 w 320"/>
                  <a:gd name="T9" fmla="*/ 0 h 304"/>
                  <a:gd name="T10" fmla="*/ 0 w 320"/>
                  <a:gd name="T11" fmla="*/ 0 h 304"/>
                  <a:gd name="T12" fmla="*/ 0 w 320"/>
                  <a:gd name="T13" fmla="*/ 0 h 304"/>
                  <a:gd name="T14" fmla="*/ 0 w 320"/>
                  <a:gd name="T15" fmla="*/ 0 h 304"/>
                  <a:gd name="T16" fmla="*/ 0 w 320"/>
                  <a:gd name="T17" fmla="*/ 0 h 304"/>
                  <a:gd name="T18" fmla="*/ 0 w 320"/>
                  <a:gd name="T19" fmla="*/ 0 h 304"/>
                  <a:gd name="T20" fmla="*/ 0 w 320"/>
                  <a:gd name="T21" fmla="*/ 0 h 304"/>
                  <a:gd name="T22" fmla="*/ 0 w 320"/>
                  <a:gd name="T23" fmla="*/ 0 h 304"/>
                  <a:gd name="T24" fmla="*/ 0 w 320"/>
                  <a:gd name="T25" fmla="*/ 0 h 304"/>
                  <a:gd name="T26" fmla="*/ 0 w 320"/>
                  <a:gd name="T27" fmla="*/ 0 h 304"/>
                  <a:gd name="T28" fmla="*/ 0 w 320"/>
                  <a:gd name="T29" fmla="*/ 0 h 304"/>
                  <a:gd name="T30" fmla="*/ 0 w 320"/>
                  <a:gd name="T31" fmla="*/ 0 h 304"/>
                  <a:gd name="T32" fmla="*/ 0 w 320"/>
                  <a:gd name="T33" fmla="*/ 0 h 304"/>
                  <a:gd name="T34" fmla="*/ 0 w 320"/>
                  <a:gd name="T35" fmla="*/ 0 h 304"/>
                  <a:gd name="T36" fmla="*/ 0 w 320"/>
                  <a:gd name="T37" fmla="*/ 0 h 304"/>
                  <a:gd name="T38" fmla="*/ 0 w 320"/>
                  <a:gd name="T39" fmla="*/ 0 h 304"/>
                  <a:gd name="T40" fmla="*/ 0 w 320"/>
                  <a:gd name="T41" fmla="*/ 0 h 304"/>
                  <a:gd name="T42" fmla="*/ 0 w 320"/>
                  <a:gd name="T43" fmla="*/ 0 h 304"/>
                  <a:gd name="T44" fmla="*/ 0 w 320"/>
                  <a:gd name="T45" fmla="*/ 0 h 304"/>
                  <a:gd name="T46" fmla="*/ 0 w 320"/>
                  <a:gd name="T47" fmla="*/ 0 h 304"/>
                  <a:gd name="T48" fmla="*/ 0 w 320"/>
                  <a:gd name="T49" fmla="*/ 0 h 304"/>
                  <a:gd name="T50" fmla="*/ 0 w 320"/>
                  <a:gd name="T51" fmla="*/ 0 h 304"/>
                  <a:gd name="T52" fmla="*/ 0 w 320"/>
                  <a:gd name="T53" fmla="*/ 0 h 304"/>
                  <a:gd name="T54" fmla="*/ 0 w 320"/>
                  <a:gd name="T55" fmla="*/ 0 h 304"/>
                  <a:gd name="T56" fmla="*/ 0 w 320"/>
                  <a:gd name="T57" fmla="*/ 0 h 304"/>
                  <a:gd name="T58" fmla="*/ 0 w 320"/>
                  <a:gd name="T59" fmla="*/ 0 h 304"/>
                  <a:gd name="T60" fmla="*/ 0 w 320"/>
                  <a:gd name="T61" fmla="*/ 0 h 304"/>
                  <a:gd name="T62" fmla="*/ 0 w 320"/>
                  <a:gd name="T63" fmla="*/ 0 h 304"/>
                  <a:gd name="T64" fmla="*/ 0 w 320"/>
                  <a:gd name="T65" fmla="*/ 0 h 304"/>
                  <a:gd name="T66" fmla="*/ 0 w 320"/>
                  <a:gd name="T67" fmla="*/ 0 h 304"/>
                  <a:gd name="T68" fmla="*/ 0 w 320"/>
                  <a:gd name="T69" fmla="*/ 0 h 304"/>
                  <a:gd name="T70" fmla="*/ 0 w 320"/>
                  <a:gd name="T71" fmla="*/ 0 h 304"/>
                  <a:gd name="T72" fmla="*/ 0 w 320"/>
                  <a:gd name="T73" fmla="*/ 0 h 304"/>
                  <a:gd name="T74" fmla="*/ 0 w 320"/>
                  <a:gd name="T75" fmla="*/ 0 h 304"/>
                  <a:gd name="T76" fmla="*/ 0 w 320"/>
                  <a:gd name="T77" fmla="*/ 0 h 304"/>
                  <a:gd name="T78" fmla="*/ 0 w 32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20" h="304">
                    <a:moveTo>
                      <a:pt x="0" y="260"/>
                    </a:moveTo>
                    <a:lnTo>
                      <a:pt x="49" y="230"/>
                    </a:lnTo>
                    <a:lnTo>
                      <a:pt x="80" y="230"/>
                    </a:lnTo>
                    <a:lnTo>
                      <a:pt x="113" y="245"/>
                    </a:lnTo>
                    <a:lnTo>
                      <a:pt x="145" y="245"/>
                    </a:lnTo>
                    <a:lnTo>
                      <a:pt x="161" y="245"/>
                    </a:lnTo>
                    <a:lnTo>
                      <a:pt x="176" y="245"/>
                    </a:lnTo>
                    <a:lnTo>
                      <a:pt x="193" y="230"/>
                    </a:lnTo>
                    <a:lnTo>
                      <a:pt x="113" y="202"/>
                    </a:lnTo>
                    <a:lnTo>
                      <a:pt x="97" y="174"/>
                    </a:lnTo>
                    <a:lnTo>
                      <a:pt x="80" y="144"/>
                    </a:lnTo>
                    <a:lnTo>
                      <a:pt x="49" y="57"/>
                    </a:lnTo>
                    <a:lnTo>
                      <a:pt x="97" y="57"/>
                    </a:lnTo>
                    <a:lnTo>
                      <a:pt x="128" y="72"/>
                    </a:lnTo>
                    <a:lnTo>
                      <a:pt x="161" y="87"/>
                    </a:lnTo>
                    <a:lnTo>
                      <a:pt x="193" y="115"/>
                    </a:lnTo>
                    <a:lnTo>
                      <a:pt x="209" y="130"/>
                    </a:lnTo>
                    <a:lnTo>
                      <a:pt x="224" y="159"/>
                    </a:lnTo>
                    <a:lnTo>
                      <a:pt x="224" y="174"/>
                    </a:lnTo>
                    <a:lnTo>
                      <a:pt x="241" y="187"/>
                    </a:lnTo>
                    <a:lnTo>
                      <a:pt x="257" y="187"/>
                    </a:lnTo>
                    <a:lnTo>
                      <a:pt x="241" y="130"/>
                    </a:lnTo>
                    <a:lnTo>
                      <a:pt x="241" y="87"/>
                    </a:lnTo>
                    <a:lnTo>
                      <a:pt x="257" y="28"/>
                    </a:lnTo>
                    <a:lnTo>
                      <a:pt x="289" y="0"/>
                    </a:lnTo>
                    <a:lnTo>
                      <a:pt x="305" y="13"/>
                    </a:lnTo>
                    <a:lnTo>
                      <a:pt x="320" y="43"/>
                    </a:lnTo>
                    <a:lnTo>
                      <a:pt x="320" y="87"/>
                    </a:lnTo>
                    <a:lnTo>
                      <a:pt x="305" y="187"/>
                    </a:lnTo>
                    <a:lnTo>
                      <a:pt x="305" y="217"/>
                    </a:lnTo>
                    <a:lnTo>
                      <a:pt x="289" y="245"/>
                    </a:lnTo>
                    <a:lnTo>
                      <a:pt x="272" y="245"/>
                    </a:lnTo>
                    <a:lnTo>
                      <a:pt x="257" y="245"/>
                    </a:lnTo>
                    <a:lnTo>
                      <a:pt x="241" y="245"/>
                    </a:lnTo>
                    <a:lnTo>
                      <a:pt x="241" y="274"/>
                    </a:lnTo>
                    <a:lnTo>
                      <a:pt x="241" y="289"/>
                    </a:lnTo>
                    <a:lnTo>
                      <a:pt x="145" y="304"/>
                    </a:lnTo>
                    <a:lnTo>
                      <a:pt x="113" y="304"/>
                    </a:lnTo>
                    <a:lnTo>
                      <a:pt x="65" y="304"/>
                    </a:lnTo>
                    <a:lnTo>
                      <a:pt x="0" y="26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Freeform 399">
                <a:extLst>
                  <a:ext uri="{FF2B5EF4-FFF2-40B4-BE49-F238E27FC236}">
                    <a16:creationId xmlns:a16="http://schemas.microsoft.com/office/drawing/2014/main" id="{D531502D-BFB3-4D27-8BD1-144A129CCD2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31" y="129"/>
                <a:ext cx="22" cy="40"/>
              </a:xfrm>
              <a:custGeom>
                <a:avLst/>
                <a:gdLst>
                  <a:gd name="T0" fmla="*/ 0 w 144"/>
                  <a:gd name="T1" fmla="*/ 0 h 130"/>
                  <a:gd name="T2" fmla="*/ 0 w 144"/>
                  <a:gd name="T3" fmla="*/ 0 h 130"/>
                  <a:gd name="T4" fmla="*/ 0 w 144"/>
                  <a:gd name="T5" fmla="*/ 0 h 130"/>
                  <a:gd name="T6" fmla="*/ 0 w 144"/>
                  <a:gd name="T7" fmla="*/ 0 h 130"/>
                  <a:gd name="T8" fmla="*/ 0 w 144"/>
                  <a:gd name="T9" fmla="*/ 0 h 130"/>
                  <a:gd name="T10" fmla="*/ 0 w 144"/>
                  <a:gd name="T11" fmla="*/ 0 h 130"/>
                  <a:gd name="T12" fmla="*/ 0 w 144"/>
                  <a:gd name="T13" fmla="*/ 0 h 130"/>
                  <a:gd name="T14" fmla="*/ 0 w 144"/>
                  <a:gd name="T15" fmla="*/ 0 h 130"/>
                  <a:gd name="T16" fmla="*/ 0 w 144"/>
                  <a:gd name="T17" fmla="*/ 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130">
                    <a:moveTo>
                      <a:pt x="31" y="87"/>
                    </a:moveTo>
                    <a:lnTo>
                      <a:pt x="0" y="44"/>
                    </a:lnTo>
                    <a:lnTo>
                      <a:pt x="0" y="15"/>
                    </a:lnTo>
                    <a:lnTo>
                      <a:pt x="31" y="0"/>
                    </a:lnTo>
                    <a:lnTo>
                      <a:pt x="48" y="15"/>
                    </a:lnTo>
                    <a:lnTo>
                      <a:pt x="96" y="44"/>
                    </a:lnTo>
                    <a:lnTo>
                      <a:pt x="144" y="130"/>
                    </a:lnTo>
                    <a:lnTo>
                      <a:pt x="96" y="102"/>
                    </a:lnTo>
                    <a:lnTo>
                      <a:pt x="31" y="87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Freeform 400">
                <a:extLst>
                  <a:ext uri="{FF2B5EF4-FFF2-40B4-BE49-F238E27FC236}">
                    <a16:creationId xmlns:a16="http://schemas.microsoft.com/office/drawing/2014/main" id="{EA6B220C-A8C5-4499-9F4F-BE4AEDE9421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212" y="243"/>
                <a:ext cx="11" cy="19"/>
              </a:xfrm>
              <a:custGeom>
                <a:avLst/>
                <a:gdLst>
                  <a:gd name="T0" fmla="*/ 0 w 64"/>
                  <a:gd name="T1" fmla="*/ 0 h 58"/>
                  <a:gd name="T2" fmla="*/ 0 w 64"/>
                  <a:gd name="T3" fmla="*/ 0 h 58"/>
                  <a:gd name="T4" fmla="*/ 0 w 64"/>
                  <a:gd name="T5" fmla="*/ 0 h 58"/>
                  <a:gd name="T6" fmla="*/ 0 w 64"/>
                  <a:gd name="T7" fmla="*/ 0 h 58"/>
                  <a:gd name="T8" fmla="*/ 0 w 64"/>
                  <a:gd name="T9" fmla="*/ 0 h 58"/>
                  <a:gd name="T10" fmla="*/ 0 w 64"/>
                  <a:gd name="T11" fmla="*/ 0 h 58"/>
                  <a:gd name="T12" fmla="*/ 0 w 64"/>
                  <a:gd name="T13" fmla="*/ 0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" h="58">
                    <a:moveTo>
                      <a:pt x="0" y="15"/>
                    </a:moveTo>
                    <a:lnTo>
                      <a:pt x="16" y="0"/>
                    </a:lnTo>
                    <a:lnTo>
                      <a:pt x="31" y="0"/>
                    </a:lnTo>
                    <a:lnTo>
                      <a:pt x="64" y="43"/>
                    </a:lnTo>
                    <a:lnTo>
                      <a:pt x="48" y="58"/>
                    </a:lnTo>
                    <a:lnTo>
                      <a:pt x="16" y="58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Freeform 401">
                <a:extLst>
                  <a:ext uri="{FF2B5EF4-FFF2-40B4-BE49-F238E27FC236}">
                    <a16:creationId xmlns:a16="http://schemas.microsoft.com/office/drawing/2014/main" id="{1A542695-C6E9-4FD7-82A5-6377E2F44DC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940" y="150"/>
                <a:ext cx="10" cy="14"/>
              </a:xfrm>
              <a:custGeom>
                <a:avLst/>
                <a:gdLst>
                  <a:gd name="T0" fmla="*/ 0 w 65"/>
                  <a:gd name="T1" fmla="*/ 0 h 43"/>
                  <a:gd name="T2" fmla="*/ 0 w 65"/>
                  <a:gd name="T3" fmla="*/ 0 h 43"/>
                  <a:gd name="T4" fmla="*/ 0 w 65"/>
                  <a:gd name="T5" fmla="*/ 0 h 43"/>
                  <a:gd name="T6" fmla="*/ 0 w 65"/>
                  <a:gd name="T7" fmla="*/ 0 h 43"/>
                  <a:gd name="T8" fmla="*/ 0 w 65"/>
                  <a:gd name="T9" fmla="*/ 0 h 43"/>
                  <a:gd name="T10" fmla="*/ 0 w 65"/>
                  <a:gd name="T11" fmla="*/ 0 h 43"/>
                  <a:gd name="T12" fmla="*/ 0 w 65"/>
                  <a:gd name="T13" fmla="*/ 0 h 43"/>
                  <a:gd name="T14" fmla="*/ 0 w 65"/>
                  <a:gd name="T15" fmla="*/ 0 h 43"/>
                  <a:gd name="T16" fmla="*/ 0 w 65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3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65" y="28"/>
                    </a:lnTo>
                    <a:lnTo>
                      <a:pt x="48" y="43"/>
                    </a:lnTo>
                    <a:lnTo>
                      <a:pt x="33" y="43"/>
                    </a:lnTo>
                    <a:lnTo>
                      <a:pt x="17" y="43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Freeform 402">
                <a:extLst>
                  <a:ext uri="{FF2B5EF4-FFF2-40B4-BE49-F238E27FC236}">
                    <a16:creationId xmlns:a16="http://schemas.microsoft.com/office/drawing/2014/main" id="{26182DE8-1DE4-4422-9984-933BB3548B9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92" y="140"/>
                <a:ext cx="32" cy="32"/>
              </a:xfrm>
              <a:custGeom>
                <a:avLst/>
                <a:gdLst>
                  <a:gd name="T0" fmla="*/ 0 w 207"/>
                  <a:gd name="T1" fmla="*/ 0 h 102"/>
                  <a:gd name="T2" fmla="*/ 0 w 207"/>
                  <a:gd name="T3" fmla="*/ 0 h 102"/>
                  <a:gd name="T4" fmla="*/ 0 w 207"/>
                  <a:gd name="T5" fmla="*/ 0 h 102"/>
                  <a:gd name="T6" fmla="*/ 0 w 207"/>
                  <a:gd name="T7" fmla="*/ 0 h 102"/>
                  <a:gd name="T8" fmla="*/ 0 w 207"/>
                  <a:gd name="T9" fmla="*/ 0 h 102"/>
                  <a:gd name="T10" fmla="*/ 0 w 207"/>
                  <a:gd name="T11" fmla="*/ 0 h 102"/>
                  <a:gd name="T12" fmla="*/ 0 w 207"/>
                  <a:gd name="T13" fmla="*/ 0 h 102"/>
                  <a:gd name="T14" fmla="*/ 0 w 207"/>
                  <a:gd name="T15" fmla="*/ 0 h 102"/>
                  <a:gd name="T16" fmla="*/ 0 w 207"/>
                  <a:gd name="T17" fmla="*/ 0 h 102"/>
                  <a:gd name="T18" fmla="*/ 0 w 207"/>
                  <a:gd name="T19" fmla="*/ 0 h 102"/>
                  <a:gd name="T20" fmla="*/ 0 w 207"/>
                  <a:gd name="T21" fmla="*/ 0 h 102"/>
                  <a:gd name="T22" fmla="*/ 0 w 207"/>
                  <a:gd name="T23" fmla="*/ 0 h 102"/>
                  <a:gd name="T24" fmla="*/ 0 w 207"/>
                  <a:gd name="T25" fmla="*/ 0 h 102"/>
                  <a:gd name="T26" fmla="*/ 0 w 207"/>
                  <a:gd name="T27" fmla="*/ 0 h 102"/>
                  <a:gd name="T28" fmla="*/ 0 w 207"/>
                  <a:gd name="T29" fmla="*/ 0 h 1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07" h="102">
                    <a:moveTo>
                      <a:pt x="0" y="0"/>
                    </a:moveTo>
                    <a:lnTo>
                      <a:pt x="32" y="15"/>
                    </a:lnTo>
                    <a:lnTo>
                      <a:pt x="63" y="30"/>
                    </a:lnTo>
                    <a:lnTo>
                      <a:pt x="111" y="58"/>
                    </a:lnTo>
                    <a:lnTo>
                      <a:pt x="144" y="30"/>
                    </a:lnTo>
                    <a:lnTo>
                      <a:pt x="159" y="15"/>
                    </a:lnTo>
                    <a:lnTo>
                      <a:pt x="176" y="0"/>
                    </a:lnTo>
                    <a:lnTo>
                      <a:pt x="207" y="0"/>
                    </a:lnTo>
                    <a:lnTo>
                      <a:pt x="176" y="30"/>
                    </a:lnTo>
                    <a:lnTo>
                      <a:pt x="159" y="73"/>
                    </a:lnTo>
                    <a:lnTo>
                      <a:pt x="128" y="102"/>
                    </a:lnTo>
                    <a:lnTo>
                      <a:pt x="111" y="102"/>
                    </a:lnTo>
                    <a:lnTo>
                      <a:pt x="80" y="102"/>
                    </a:lnTo>
                    <a:lnTo>
                      <a:pt x="32" y="5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Freeform 403">
                <a:extLst>
                  <a:ext uri="{FF2B5EF4-FFF2-40B4-BE49-F238E27FC236}">
                    <a16:creationId xmlns:a16="http://schemas.microsoft.com/office/drawing/2014/main" id="{451E0A6F-3A3E-4A48-8988-24BCD619CCD0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80" y="144"/>
                <a:ext cx="12" cy="23"/>
              </a:xfrm>
              <a:custGeom>
                <a:avLst/>
                <a:gdLst>
                  <a:gd name="T0" fmla="*/ 0 w 81"/>
                  <a:gd name="T1" fmla="*/ 0 h 72"/>
                  <a:gd name="T2" fmla="*/ 0 w 81"/>
                  <a:gd name="T3" fmla="*/ 0 h 72"/>
                  <a:gd name="T4" fmla="*/ 0 w 81"/>
                  <a:gd name="T5" fmla="*/ 0 h 72"/>
                  <a:gd name="T6" fmla="*/ 0 w 81"/>
                  <a:gd name="T7" fmla="*/ 0 h 72"/>
                  <a:gd name="T8" fmla="*/ 0 w 81"/>
                  <a:gd name="T9" fmla="*/ 0 h 72"/>
                  <a:gd name="T10" fmla="*/ 0 w 81"/>
                  <a:gd name="T11" fmla="*/ 0 h 72"/>
                  <a:gd name="T12" fmla="*/ 0 w 81"/>
                  <a:gd name="T13" fmla="*/ 0 h 72"/>
                  <a:gd name="T14" fmla="*/ 0 w 81"/>
                  <a:gd name="T15" fmla="*/ 0 h 72"/>
                  <a:gd name="T16" fmla="*/ 0 w 81"/>
                  <a:gd name="T17" fmla="*/ 0 h 72"/>
                  <a:gd name="T18" fmla="*/ 0 w 81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1" h="72">
                    <a:moveTo>
                      <a:pt x="0" y="43"/>
                    </a:moveTo>
                    <a:lnTo>
                      <a:pt x="17" y="13"/>
                    </a:lnTo>
                    <a:lnTo>
                      <a:pt x="33" y="0"/>
                    </a:lnTo>
                    <a:lnTo>
                      <a:pt x="48" y="13"/>
                    </a:lnTo>
                    <a:lnTo>
                      <a:pt x="81" y="28"/>
                    </a:lnTo>
                    <a:lnTo>
                      <a:pt x="65" y="43"/>
                    </a:lnTo>
                    <a:lnTo>
                      <a:pt x="65" y="57"/>
                    </a:lnTo>
                    <a:lnTo>
                      <a:pt x="33" y="72"/>
                    </a:lnTo>
                    <a:lnTo>
                      <a:pt x="17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Freeform 404">
                <a:extLst>
                  <a:ext uri="{FF2B5EF4-FFF2-40B4-BE49-F238E27FC236}">
                    <a16:creationId xmlns:a16="http://schemas.microsoft.com/office/drawing/2014/main" id="{6DDE53E5-3F72-41E3-9CAA-365289A7B8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70" y="157"/>
                <a:ext cx="8" cy="18"/>
              </a:xfrm>
              <a:custGeom>
                <a:avLst/>
                <a:gdLst>
                  <a:gd name="T0" fmla="*/ 0 w 48"/>
                  <a:gd name="T1" fmla="*/ 0 h 58"/>
                  <a:gd name="T2" fmla="*/ 0 w 48"/>
                  <a:gd name="T3" fmla="*/ 0 h 58"/>
                  <a:gd name="T4" fmla="*/ 0 w 48"/>
                  <a:gd name="T5" fmla="*/ 0 h 58"/>
                  <a:gd name="T6" fmla="*/ 0 w 48"/>
                  <a:gd name="T7" fmla="*/ 0 h 58"/>
                  <a:gd name="T8" fmla="*/ 0 w 48"/>
                  <a:gd name="T9" fmla="*/ 0 h 58"/>
                  <a:gd name="T10" fmla="*/ 0 w 48"/>
                  <a:gd name="T11" fmla="*/ 0 h 58"/>
                  <a:gd name="T12" fmla="*/ 0 w 48"/>
                  <a:gd name="T13" fmla="*/ 0 h 58"/>
                  <a:gd name="T14" fmla="*/ 0 w 48"/>
                  <a:gd name="T15" fmla="*/ 0 h 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8">
                    <a:moveTo>
                      <a:pt x="0" y="43"/>
                    </a:moveTo>
                    <a:lnTo>
                      <a:pt x="17" y="15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48" y="15"/>
                    </a:lnTo>
                    <a:lnTo>
                      <a:pt x="48" y="30"/>
                    </a:lnTo>
                    <a:lnTo>
                      <a:pt x="17" y="58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Freeform 405">
                <a:extLst>
                  <a:ext uri="{FF2B5EF4-FFF2-40B4-BE49-F238E27FC236}">
                    <a16:creationId xmlns:a16="http://schemas.microsoft.com/office/drawing/2014/main" id="{0DE4AF6D-D5D2-47EE-AEB9-9B76B1DCF61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65" y="140"/>
                <a:ext cx="7" cy="18"/>
              </a:xfrm>
              <a:custGeom>
                <a:avLst/>
                <a:gdLst>
                  <a:gd name="T0" fmla="*/ 0 w 48"/>
                  <a:gd name="T1" fmla="*/ 0 h 56"/>
                  <a:gd name="T2" fmla="*/ 0 w 48"/>
                  <a:gd name="T3" fmla="*/ 0 h 56"/>
                  <a:gd name="T4" fmla="*/ 0 w 48"/>
                  <a:gd name="T5" fmla="*/ 0 h 56"/>
                  <a:gd name="T6" fmla="*/ 0 w 48"/>
                  <a:gd name="T7" fmla="*/ 0 h 56"/>
                  <a:gd name="T8" fmla="*/ 0 w 48"/>
                  <a:gd name="T9" fmla="*/ 0 h 56"/>
                  <a:gd name="T10" fmla="*/ 0 w 48"/>
                  <a:gd name="T11" fmla="*/ 0 h 56"/>
                  <a:gd name="T12" fmla="*/ 0 w 48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56">
                    <a:moveTo>
                      <a:pt x="16" y="0"/>
                    </a:moveTo>
                    <a:lnTo>
                      <a:pt x="31" y="28"/>
                    </a:lnTo>
                    <a:lnTo>
                      <a:pt x="48" y="56"/>
                    </a:lnTo>
                    <a:lnTo>
                      <a:pt x="31" y="56"/>
                    </a:lnTo>
                    <a:lnTo>
                      <a:pt x="16" y="28"/>
                    </a:lnTo>
                    <a:lnTo>
                      <a:pt x="0" y="13"/>
                    </a:lnTo>
                    <a:lnTo>
                      <a:pt x="16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Freeform 406">
                <a:extLst>
                  <a:ext uri="{FF2B5EF4-FFF2-40B4-BE49-F238E27FC236}">
                    <a16:creationId xmlns:a16="http://schemas.microsoft.com/office/drawing/2014/main" id="{59F91485-9B10-45FD-AC48-00F064CB16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45" y="151"/>
                <a:ext cx="5" cy="14"/>
              </a:xfrm>
              <a:custGeom>
                <a:avLst/>
                <a:gdLst>
                  <a:gd name="T0" fmla="*/ 0 w 31"/>
                  <a:gd name="T1" fmla="*/ 0 h 44"/>
                  <a:gd name="T2" fmla="*/ 0 w 31"/>
                  <a:gd name="T3" fmla="*/ 0 h 44"/>
                  <a:gd name="T4" fmla="*/ 0 w 31"/>
                  <a:gd name="T5" fmla="*/ 0 h 44"/>
                  <a:gd name="T6" fmla="*/ 0 w 31"/>
                  <a:gd name="T7" fmla="*/ 0 h 44"/>
                  <a:gd name="T8" fmla="*/ 0 w 31"/>
                  <a:gd name="T9" fmla="*/ 0 h 44"/>
                  <a:gd name="T10" fmla="*/ 0 w 31"/>
                  <a:gd name="T11" fmla="*/ 0 h 44"/>
                  <a:gd name="T12" fmla="*/ 0 w 31"/>
                  <a:gd name="T13" fmla="*/ 0 h 44"/>
                  <a:gd name="T14" fmla="*/ 0 w 31"/>
                  <a:gd name="T15" fmla="*/ 0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4">
                    <a:moveTo>
                      <a:pt x="0" y="28"/>
                    </a:moveTo>
                    <a:lnTo>
                      <a:pt x="0" y="13"/>
                    </a:lnTo>
                    <a:lnTo>
                      <a:pt x="16" y="0"/>
                    </a:lnTo>
                    <a:lnTo>
                      <a:pt x="31" y="13"/>
                    </a:lnTo>
                    <a:lnTo>
                      <a:pt x="31" y="28"/>
                    </a:lnTo>
                    <a:lnTo>
                      <a:pt x="16" y="44"/>
                    </a:lnTo>
                    <a:lnTo>
                      <a:pt x="0" y="44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Freeform 407">
                <a:extLst>
                  <a:ext uri="{FF2B5EF4-FFF2-40B4-BE49-F238E27FC236}">
                    <a16:creationId xmlns:a16="http://schemas.microsoft.com/office/drawing/2014/main" id="{449A872A-00F7-4E2B-8436-143C4F67FA1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819" y="154"/>
                <a:ext cx="7" cy="10"/>
              </a:xfrm>
              <a:custGeom>
                <a:avLst/>
                <a:gdLst>
                  <a:gd name="T0" fmla="*/ 0 w 48"/>
                  <a:gd name="T1" fmla="*/ 0 h 30"/>
                  <a:gd name="T2" fmla="*/ 0 w 48"/>
                  <a:gd name="T3" fmla="*/ 0 h 30"/>
                  <a:gd name="T4" fmla="*/ 0 w 48"/>
                  <a:gd name="T5" fmla="*/ 0 h 30"/>
                  <a:gd name="T6" fmla="*/ 0 w 48"/>
                  <a:gd name="T7" fmla="*/ 0 h 30"/>
                  <a:gd name="T8" fmla="*/ 0 w 48"/>
                  <a:gd name="T9" fmla="*/ 0 h 30"/>
                  <a:gd name="T10" fmla="*/ 0 w 48"/>
                  <a:gd name="T11" fmla="*/ 0 h 30"/>
                  <a:gd name="T12" fmla="*/ 0 w 48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30">
                    <a:moveTo>
                      <a:pt x="0" y="15"/>
                    </a:moveTo>
                    <a:lnTo>
                      <a:pt x="17" y="0"/>
                    </a:lnTo>
                    <a:lnTo>
                      <a:pt x="33" y="0"/>
                    </a:lnTo>
                    <a:lnTo>
                      <a:pt x="48" y="15"/>
                    </a:lnTo>
                    <a:lnTo>
                      <a:pt x="33" y="30"/>
                    </a:lnTo>
                    <a:lnTo>
                      <a:pt x="17" y="3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" name="Freeform 408">
                <a:extLst>
                  <a:ext uri="{FF2B5EF4-FFF2-40B4-BE49-F238E27FC236}">
                    <a16:creationId xmlns:a16="http://schemas.microsoft.com/office/drawing/2014/main" id="{4064BAA4-55A1-4048-869F-A1592B39105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52" y="76"/>
                <a:ext cx="35" cy="60"/>
              </a:xfrm>
              <a:custGeom>
                <a:avLst/>
                <a:gdLst>
                  <a:gd name="T0" fmla="*/ 0 w 225"/>
                  <a:gd name="T1" fmla="*/ 0 h 189"/>
                  <a:gd name="T2" fmla="*/ 0 w 225"/>
                  <a:gd name="T3" fmla="*/ 0 h 189"/>
                  <a:gd name="T4" fmla="*/ 0 w 225"/>
                  <a:gd name="T5" fmla="*/ 0 h 189"/>
                  <a:gd name="T6" fmla="*/ 0 w 225"/>
                  <a:gd name="T7" fmla="*/ 0 h 189"/>
                  <a:gd name="T8" fmla="*/ 0 w 225"/>
                  <a:gd name="T9" fmla="*/ 0 h 189"/>
                  <a:gd name="T10" fmla="*/ 0 w 225"/>
                  <a:gd name="T11" fmla="*/ 0 h 189"/>
                  <a:gd name="T12" fmla="*/ 0 w 225"/>
                  <a:gd name="T13" fmla="*/ 0 h 189"/>
                  <a:gd name="T14" fmla="*/ 0 w 225"/>
                  <a:gd name="T15" fmla="*/ 0 h 189"/>
                  <a:gd name="T16" fmla="*/ 0 w 225"/>
                  <a:gd name="T17" fmla="*/ 0 h 189"/>
                  <a:gd name="T18" fmla="*/ 0 w 225"/>
                  <a:gd name="T19" fmla="*/ 0 h 189"/>
                  <a:gd name="T20" fmla="*/ 0 w 225"/>
                  <a:gd name="T21" fmla="*/ 0 h 189"/>
                  <a:gd name="T22" fmla="*/ 0 w 225"/>
                  <a:gd name="T23" fmla="*/ 0 h 189"/>
                  <a:gd name="T24" fmla="*/ 0 w 225"/>
                  <a:gd name="T25" fmla="*/ 0 h 189"/>
                  <a:gd name="T26" fmla="*/ 0 w 225"/>
                  <a:gd name="T27" fmla="*/ 0 h 189"/>
                  <a:gd name="T28" fmla="*/ 0 w 225"/>
                  <a:gd name="T29" fmla="*/ 0 h 189"/>
                  <a:gd name="T30" fmla="*/ 0 w 225"/>
                  <a:gd name="T31" fmla="*/ 0 h 189"/>
                  <a:gd name="T32" fmla="*/ 0 w 225"/>
                  <a:gd name="T33" fmla="*/ 0 h 189"/>
                  <a:gd name="T34" fmla="*/ 0 w 225"/>
                  <a:gd name="T35" fmla="*/ 0 h 18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25" h="189">
                    <a:moveTo>
                      <a:pt x="0" y="4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5"/>
                    </a:lnTo>
                    <a:lnTo>
                      <a:pt x="48" y="72"/>
                    </a:lnTo>
                    <a:lnTo>
                      <a:pt x="64" y="102"/>
                    </a:lnTo>
                    <a:lnTo>
                      <a:pt x="96" y="131"/>
                    </a:lnTo>
                    <a:lnTo>
                      <a:pt x="112" y="131"/>
                    </a:lnTo>
                    <a:lnTo>
                      <a:pt x="144" y="131"/>
                    </a:lnTo>
                    <a:lnTo>
                      <a:pt x="208" y="0"/>
                    </a:lnTo>
                    <a:lnTo>
                      <a:pt x="225" y="15"/>
                    </a:lnTo>
                    <a:lnTo>
                      <a:pt x="208" y="29"/>
                    </a:lnTo>
                    <a:lnTo>
                      <a:pt x="208" y="44"/>
                    </a:lnTo>
                    <a:lnTo>
                      <a:pt x="177" y="116"/>
                    </a:lnTo>
                    <a:lnTo>
                      <a:pt x="129" y="189"/>
                    </a:lnTo>
                    <a:lnTo>
                      <a:pt x="81" y="159"/>
                    </a:lnTo>
                    <a:lnTo>
                      <a:pt x="48" y="131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" name="Freeform 409">
                <a:extLst>
                  <a:ext uri="{FF2B5EF4-FFF2-40B4-BE49-F238E27FC236}">
                    <a16:creationId xmlns:a16="http://schemas.microsoft.com/office/drawing/2014/main" id="{3461F83C-6972-42B1-BAD7-C23BA94552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26" y="73"/>
                <a:ext cx="20" cy="64"/>
              </a:xfrm>
              <a:custGeom>
                <a:avLst/>
                <a:gdLst>
                  <a:gd name="T0" fmla="*/ 0 w 129"/>
                  <a:gd name="T1" fmla="*/ 0 h 202"/>
                  <a:gd name="T2" fmla="*/ 0 w 129"/>
                  <a:gd name="T3" fmla="*/ 0 h 202"/>
                  <a:gd name="T4" fmla="*/ 0 w 129"/>
                  <a:gd name="T5" fmla="*/ 0 h 202"/>
                  <a:gd name="T6" fmla="*/ 0 w 129"/>
                  <a:gd name="T7" fmla="*/ 0 h 202"/>
                  <a:gd name="T8" fmla="*/ 0 w 129"/>
                  <a:gd name="T9" fmla="*/ 0 h 202"/>
                  <a:gd name="T10" fmla="*/ 0 w 129"/>
                  <a:gd name="T11" fmla="*/ 0 h 202"/>
                  <a:gd name="T12" fmla="*/ 0 w 129"/>
                  <a:gd name="T13" fmla="*/ 0 h 202"/>
                  <a:gd name="T14" fmla="*/ 0 w 129"/>
                  <a:gd name="T15" fmla="*/ 0 h 202"/>
                  <a:gd name="T16" fmla="*/ 0 w 129"/>
                  <a:gd name="T17" fmla="*/ 0 h 202"/>
                  <a:gd name="T18" fmla="*/ 0 w 129"/>
                  <a:gd name="T19" fmla="*/ 0 h 202"/>
                  <a:gd name="T20" fmla="*/ 0 w 129"/>
                  <a:gd name="T21" fmla="*/ 0 h 202"/>
                  <a:gd name="T22" fmla="*/ 0 w 129"/>
                  <a:gd name="T23" fmla="*/ 0 h 202"/>
                  <a:gd name="T24" fmla="*/ 0 w 129"/>
                  <a:gd name="T25" fmla="*/ 0 h 202"/>
                  <a:gd name="T26" fmla="*/ 0 w 129"/>
                  <a:gd name="T27" fmla="*/ 0 h 202"/>
                  <a:gd name="T28" fmla="*/ 0 w 129"/>
                  <a:gd name="T29" fmla="*/ 0 h 202"/>
                  <a:gd name="T30" fmla="*/ 0 w 129"/>
                  <a:gd name="T31" fmla="*/ 0 h 20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202">
                    <a:moveTo>
                      <a:pt x="16" y="144"/>
                    </a:moveTo>
                    <a:lnTo>
                      <a:pt x="0" y="100"/>
                    </a:lnTo>
                    <a:lnTo>
                      <a:pt x="0" y="72"/>
                    </a:lnTo>
                    <a:lnTo>
                      <a:pt x="33" y="57"/>
                    </a:lnTo>
                    <a:lnTo>
                      <a:pt x="48" y="57"/>
                    </a:lnTo>
                    <a:lnTo>
                      <a:pt x="48" y="44"/>
                    </a:lnTo>
                    <a:lnTo>
                      <a:pt x="64" y="13"/>
                    </a:lnTo>
                    <a:lnTo>
                      <a:pt x="81" y="0"/>
                    </a:lnTo>
                    <a:lnTo>
                      <a:pt x="81" y="28"/>
                    </a:lnTo>
                    <a:lnTo>
                      <a:pt x="96" y="44"/>
                    </a:lnTo>
                    <a:lnTo>
                      <a:pt x="129" y="87"/>
                    </a:lnTo>
                    <a:lnTo>
                      <a:pt x="96" y="144"/>
                    </a:lnTo>
                    <a:lnTo>
                      <a:pt x="64" y="202"/>
                    </a:lnTo>
                    <a:lnTo>
                      <a:pt x="48" y="202"/>
                    </a:lnTo>
                    <a:lnTo>
                      <a:pt x="33" y="174"/>
                    </a:lnTo>
                    <a:lnTo>
                      <a:pt x="16" y="1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Freeform 410">
                <a:extLst>
                  <a:ext uri="{FF2B5EF4-FFF2-40B4-BE49-F238E27FC236}">
                    <a16:creationId xmlns:a16="http://schemas.microsoft.com/office/drawing/2014/main" id="{1FA90332-554C-44C4-B969-A9D002A87E4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52" y="66"/>
                <a:ext cx="10" cy="23"/>
              </a:xfrm>
              <a:custGeom>
                <a:avLst/>
                <a:gdLst>
                  <a:gd name="T0" fmla="*/ 0 w 65"/>
                  <a:gd name="T1" fmla="*/ 0 h 72"/>
                  <a:gd name="T2" fmla="*/ 0 w 65"/>
                  <a:gd name="T3" fmla="*/ 0 h 72"/>
                  <a:gd name="T4" fmla="*/ 0 w 65"/>
                  <a:gd name="T5" fmla="*/ 0 h 72"/>
                  <a:gd name="T6" fmla="*/ 0 w 65"/>
                  <a:gd name="T7" fmla="*/ 0 h 72"/>
                  <a:gd name="T8" fmla="*/ 0 w 65"/>
                  <a:gd name="T9" fmla="*/ 0 h 72"/>
                  <a:gd name="T10" fmla="*/ 0 w 65"/>
                  <a:gd name="T11" fmla="*/ 0 h 72"/>
                  <a:gd name="T12" fmla="*/ 0 w 65"/>
                  <a:gd name="T13" fmla="*/ 0 h 72"/>
                  <a:gd name="T14" fmla="*/ 0 w 65"/>
                  <a:gd name="T15" fmla="*/ 0 h 72"/>
                  <a:gd name="T16" fmla="*/ 0 w 65"/>
                  <a:gd name="T17" fmla="*/ 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72">
                    <a:moveTo>
                      <a:pt x="0" y="44"/>
                    </a:moveTo>
                    <a:lnTo>
                      <a:pt x="0" y="14"/>
                    </a:lnTo>
                    <a:lnTo>
                      <a:pt x="17" y="0"/>
                    </a:lnTo>
                    <a:lnTo>
                      <a:pt x="49" y="0"/>
                    </a:lnTo>
                    <a:lnTo>
                      <a:pt x="65" y="29"/>
                    </a:lnTo>
                    <a:lnTo>
                      <a:pt x="65" y="44"/>
                    </a:lnTo>
                    <a:lnTo>
                      <a:pt x="32" y="72"/>
                    </a:lnTo>
                    <a:lnTo>
                      <a:pt x="17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" name="Freeform 411">
                <a:extLst>
                  <a:ext uri="{FF2B5EF4-FFF2-40B4-BE49-F238E27FC236}">
                    <a16:creationId xmlns:a16="http://schemas.microsoft.com/office/drawing/2014/main" id="{644C0F9B-C49F-4E33-A07B-7D25C68F6BC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651" y="124"/>
                <a:ext cx="7" cy="19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0 h 57"/>
                  <a:gd name="T4" fmla="*/ 0 w 48"/>
                  <a:gd name="T5" fmla="*/ 0 h 57"/>
                  <a:gd name="T6" fmla="*/ 0 w 48"/>
                  <a:gd name="T7" fmla="*/ 0 h 57"/>
                  <a:gd name="T8" fmla="*/ 0 w 48"/>
                  <a:gd name="T9" fmla="*/ 0 h 57"/>
                  <a:gd name="T10" fmla="*/ 0 w 48"/>
                  <a:gd name="T11" fmla="*/ 0 h 57"/>
                  <a:gd name="T12" fmla="*/ 0 w 48"/>
                  <a:gd name="T13" fmla="*/ 0 h 57"/>
                  <a:gd name="T14" fmla="*/ 0 w 48"/>
                  <a:gd name="T15" fmla="*/ 0 h 57"/>
                  <a:gd name="T16" fmla="*/ 0 w 48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0" y="44"/>
                    </a:moveTo>
                    <a:lnTo>
                      <a:pt x="16" y="29"/>
                    </a:lnTo>
                    <a:lnTo>
                      <a:pt x="31" y="0"/>
                    </a:lnTo>
                    <a:lnTo>
                      <a:pt x="48" y="14"/>
                    </a:lnTo>
                    <a:lnTo>
                      <a:pt x="48" y="29"/>
                    </a:lnTo>
                    <a:lnTo>
                      <a:pt x="48" y="44"/>
                    </a:lnTo>
                    <a:lnTo>
                      <a:pt x="48" y="57"/>
                    </a:lnTo>
                    <a:lnTo>
                      <a:pt x="16" y="57"/>
                    </a:lnTo>
                    <a:lnTo>
                      <a:pt x="0" y="44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" name="Freeform 412">
                <a:extLst>
                  <a:ext uri="{FF2B5EF4-FFF2-40B4-BE49-F238E27FC236}">
                    <a16:creationId xmlns:a16="http://schemas.microsoft.com/office/drawing/2014/main" id="{6AE32F4E-185F-489B-8EA2-956E6C54EE4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549" y="14"/>
                <a:ext cx="31" cy="142"/>
              </a:xfrm>
              <a:custGeom>
                <a:avLst/>
                <a:gdLst>
                  <a:gd name="T0" fmla="*/ 0 w 209"/>
                  <a:gd name="T1" fmla="*/ 0 h 449"/>
                  <a:gd name="T2" fmla="*/ 0 w 209"/>
                  <a:gd name="T3" fmla="*/ 0 h 449"/>
                  <a:gd name="T4" fmla="*/ 0 w 209"/>
                  <a:gd name="T5" fmla="*/ 0 h 449"/>
                  <a:gd name="T6" fmla="*/ 0 w 209"/>
                  <a:gd name="T7" fmla="*/ 0 h 449"/>
                  <a:gd name="T8" fmla="*/ 0 w 209"/>
                  <a:gd name="T9" fmla="*/ 0 h 449"/>
                  <a:gd name="T10" fmla="*/ 0 w 209"/>
                  <a:gd name="T11" fmla="*/ 0 h 449"/>
                  <a:gd name="T12" fmla="*/ 0 w 209"/>
                  <a:gd name="T13" fmla="*/ 0 h 449"/>
                  <a:gd name="T14" fmla="*/ 0 w 209"/>
                  <a:gd name="T15" fmla="*/ 0 h 449"/>
                  <a:gd name="T16" fmla="*/ 0 w 209"/>
                  <a:gd name="T17" fmla="*/ 0 h 449"/>
                  <a:gd name="T18" fmla="*/ 0 w 209"/>
                  <a:gd name="T19" fmla="*/ 0 h 449"/>
                  <a:gd name="T20" fmla="*/ 0 w 209"/>
                  <a:gd name="T21" fmla="*/ 0 h 449"/>
                  <a:gd name="T22" fmla="*/ 0 w 209"/>
                  <a:gd name="T23" fmla="*/ 0 h 449"/>
                  <a:gd name="T24" fmla="*/ 0 w 209"/>
                  <a:gd name="T25" fmla="*/ 0 h 449"/>
                  <a:gd name="T26" fmla="*/ 0 w 209"/>
                  <a:gd name="T27" fmla="*/ 0 h 449"/>
                  <a:gd name="T28" fmla="*/ 0 w 209"/>
                  <a:gd name="T29" fmla="*/ 0 h 449"/>
                  <a:gd name="T30" fmla="*/ 0 w 209"/>
                  <a:gd name="T31" fmla="*/ 0 h 449"/>
                  <a:gd name="T32" fmla="*/ 0 w 209"/>
                  <a:gd name="T33" fmla="*/ 0 h 449"/>
                  <a:gd name="T34" fmla="*/ 0 w 209"/>
                  <a:gd name="T35" fmla="*/ 0 h 449"/>
                  <a:gd name="T36" fmla="*/ 0 w 209"/>
                  <a:gd name="T37" fmla="*/ 0 h 449"/>
                  <a:gd name="T38" fmla="*/ 0 w 209"/>
                  <a:gd name="T39" fmla="*/ 0 h 449"/>
                  <a:gd name="T40" fmla="*/ 0 w 209"/>
                  <a:gd name="T41" fmla="*/ 0 h 449"/>
                  <a:gd name="T42" fmla="*/ 0 w 209"/>
                  <a:gd name="T43" fmla="*/ 0 h 449"/>
                  <a:gd name="T44" fmla="*/ 0 w 209"/>
                  <a:gd name="T45" fmla="*/ 0 h 449"/>
                  <a:gd name="T46" fmla="*/ 0 w 209"/>
                  <a:gd name="T47" fmla="*/ 0 h 449"/>
                  <a:gd name="T48" fmla="*/ 0 w 209"/>
                  <a:gd name="T49" fmla="*/ 0 h 449"/>
                  <a:gd name="T50" fmla="*/ 0 w 209"/>
                  <a:gd name="T51" fmla="*/ 0 h 449"/>
                  <a:gd name="T52" fmla="*/ 0 w 209"/>
                  <a:gd name="T53" fmla="*/ 0 h 449"/>
                  <a:gd name="T54" fmla="*/ 0 w 209"/>
                  <a:gd name="T55" fmla="*/ 0 h 449"/>
                  <a:gd name="T56" fmla="*/ 0 w 209"/>
                  <a:gd name="T57" fmla="*/ 0 h 449"/>
                  <a:gd name="T58" fmla="*/ 0 w 209"/>
                  <a:gd name="T59" fmla="*/ 0 h 449"/>
                  <a:gd name="T60" fmla="*/ 0 w 209"/>
                  <a:gd name="T61" fmla="*/ 0 h 449"/>
                  <a:gd name="T62" fmla="*/ 0 w 209"/>
                  <a:gd name="T63" fmla="*/ 0 h 449"/>
                  <a:gd name="T64" fmla="*/ 0 w 209"/>
                  <a:gd name="T65" fmla="*/ 0 h 449"/>
                  <a:gd name="T66" fmla="*/ 0 w 209"/>
                  <a:gd name="T67" fmla="*/ 0 h 449"/>
                  <a:gd name="T68" fmla="*/ 0 w 209"/>
                  <a:gd name="T69" fmla="*/ 0 h 449"/>
                  <a:gd name="T70" fmla="*/ 0 w 209"/>
                  <a:gd name="T71" fmla="*/ 0 h 449"/>
                  <a:gd name="T72" fmla="*/ 0 w 209"/>
                  <a:gd name="T73" fmla="*/ 0 h 449"/>
                  <a:gd name="T74" fmla="*/ 0 w 209"/>
                  <a:gd name="T75" fmla="*/ 0 h 449"/>
                  <a:gd name="T76" fmla="*/ 0 w 209"/>
                  <a:gd name="T77" fmla="*/ 0 h 449"/>
                  <a:gd name="T78" fmla="*/ 0 w 209"/>
                  <a:gd name="T79" fmla="*/ 0 h 449"/>
                  <a:gd name="T80" fmla="*/ 0 w 209"/>
                  <a:gd name="T81" fmla="*/ 0 h 449"/>
                  <a:gd name="T82" fmla="*/ 0 w 209"/>
                  <a:gd name="T83" fmla="*/ 0 h 449"/>
                  <a:gd name="T84" fmla="*/ 0 w 209"/>
                  <a:gd name="T85" fmla="*/ 0 h 449"/>
                  <a:gd name="T86" fmla="*/ 0 w 209"/>
                  <a:gd name="T87" fmla="*/ 0 h 449"/>
                  <a:gd name="T88" fmla="*/ 0 w 209"/>
                  <a:gd name="T89" fmla="*/ 0 h 449"/>
                  <a:gd name="T90" fmla="*/ 0 w 209"/>
                  <a:gd name="T91" fmla="*/ 0 h 449"/>
                  <a:gd name="T92" fmla="*/ 0 w 209"/>
                  <a:gd name="T93" fmla="*/ 0 h 449"/>
                  <a:gd name="T94" fmla="*/ 0 w 209"/>
                  <a:gd name="T95" fmla="*/ 0 h 449"/>
                  <a:gd name="T96" fmla="*/ 0 w 209"/>
                  <a:gd name="T97" fmla="*/ 0 h 449"/>
                  <a:gd name="T98" fmla="*/ 0 w 209"/>
                  <a:gd name="T99" fmla="*/ 0 h 449"/>
                  <a:gd name="T100" fmla="*/ 0 w 209"/>
                  <a:gd name="T101" fmla="*/ 0 h 449"/>
                  <a:gd name="T102" fmla="*/ 0 w 209"/>
                  <a:gd name="T103" fmla="*/ 0 h 449"/>
                  <a:gd name="T104" fmla="*/ 0 w 209"/>
                  <a:gd name="T105" fmla="*/ 0 h 449"/>
                  <a:gd name="T106" fmla="*/ 0 w 209"/>
                  <a:gd name="T107" fmla="*/ 0 h 449"/>
                  <a:gd name="T108" fmla="*/ 0 w 209"/>
                  <a:gd name="T109" fmla="*/ 0 h 449"/>
                  <a:gd name="T110" fmla="*/ 0 w 209"/>
                  <a:gd name="T111" fmla="*/ 0 h 449"/>
                  <a:gd name="T112" fmla="*/ 0 w 209"/>
                  <a:gd name="T113" fmla="*/ 0 h 449"/>
                  <a:gd name="T114" fmla="*/ 0 w 209"/>
                  <a:gd name="T115" fmla="*/ 0 h 449"/>
                  <a:gd name="T116" fmla="*/ 0 w 209"/>
                  <a:gd name="T117" fmla="*/ 0 h 449"/>
                  <a:gd name="T118" fmla="*/ 0 w 209"/>
                  <a:gd name="T119" fmla="*/ 0 h 449"/>
                  <a:gd name="T120" fmla="*/ 0 w 209"/>
                  <a:gd name="T121" fmla="*/ 0 h 449"/>
                  <a:gd name="T122" fmla="*/ 0 w 209"/>
                  <a:gd name="T123" fmla="*/ 0 h 449"/>
                  <a:gd name="T124" fmla="*/ 0 w 209"/>
                  <a:gd name="T125" fmla="*/ 0 h 4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49">
                    <a:moveTo>
                      <a:pt x="161" y="421"/>
                    </a:moveTo>
                    <a:lnTo>
                      <a:pt x="144" y="393"/>
                    </a:lnTo>
                    <a:lnTo>
                      <a:pt x="129" y="393"/>
                    </a:lnTo>
                    <a:lnTo>
                      <a:pt x="112" y="406"/>
                    </a:lnTo>
                    <a:lnTo>
                      <a:pt x="112" y="436"/>
                    </a:lnTo>
                    <a:lnTo>
                      <a:pt x="81" y="436"/>
                    </a:lnTo>
                    <a:lnTo>
                      <a:pt x="96" y="406"/>
                    </a:lnTo>
                    <a:lnTo>
                      <a:pt x="112" y="362"/>
                    </a:lnTo>
                    <a:lnTo>
                      <a:pt x="112" y="334"/>
                    </a:lnTo>
                    <a:lnTo>
                      <a:pt x="112" y="319"/>
                    </a:lnTo>
                    <a:lnTo>
                      <a:pt x="96" y="291"/>
                    </a:lnTo>
                    <a:lnTo>
                      <a:pt x="81" y="306"/>
                    </a:lnTo>
                    <a:lnTo>
                      <a:pt x="81" y="319"/>
                    </a:lnTo>
                    <a:lnTo>
                      <a:pt x="81" y="349"/>
                    </a:lnTo>
                    <a:lnTo>
                      <a:pt x="64" y="377"/>
                    </a:lnTo>
                    <a:lnTo>
                      <a:pt x="48" y="393"/>
                    </a:lnTo>
                    <a:lnTo>
                      <a:pt x="33" y="393"/>
                    </a:lnTo>
                    <a:lnTo>
                      <a:pt x="33" y="362"/>
                    </a:lnTo>
                    <a:lnTo>
                      <a:pt x="81" y="291"/>
                    </a:lnTo>
                    <a:lnTo>
                      <a:pt x="112" y="247"/>
                    </a:lnTo>
                    <a:lnTo>
                      <a:pt x="112" y="189"/>
                    </a:lnTo>
                    <a:lnTo>
                      <a:pt x="96" y="189"/>
                    </a:lnTo>
                    <a:lnTo>
                      <a:pt x="81" y="247"/>
                    </a:lnTo>
                    <a:lnTo>
                      <a:pt x="48" y="291"/>
                    </a:lnTo>
                    <a:lnTo>
                      <a:pt x="33" y="306"/>
                    </a:lnTo>
                    <a:lnTo>
                      <a:pt x="0" y="319"/>
                    </a:lnTo>
                    <a:lnTo>
                      <a:pt x="0" y="306"/>
                    </a:lnTo>
                    <a:lnTo>
                      <a:pt x="81" y="189"/>
                    </a:lnTo>
                    <a:lnTo>
                      <a:pt x="112" y="130"/>
                    </a:lnTo>
                    <a:lnTo>
                      <a:pt x="112" y="74"/>
                    </a:lnTo>
                    <a:lnTo>
                      <a:pt x="112" y="59"/>
                    </a:lnTo>
                    <a:lnTo>
                      <a:pt x="96" y="74"/>
                    </a:lnTo>
                    <a:lnTo>
                      <a:pt x="48" y="160"/>
                    </a:lnTo>
                    <a:lnTo>
                      <a:pt x="33" y="204"/>
                    </a:lnTo>
                    <a:lnTo>
                      <a:pt x="0" y="232"/>
                    </a:lnTo>
                    <a:lnTo>
                      <a:pt x="0" y="189"/>
                    </a:lnTo>
                    <a:lnTo>
                      <a:pt x="33" y="174"/>
                    </a:lnTo>
                    <a:lnTo>
                      <a:pt x="48" y="145"/>
                    </a:lnTo>
                    <a:lnTo>
                      <a:pt x="48" y="130"/>
                    </a:lnTo>
                    <a:lnTo>
                      <a:pt x="48" y="117"/>
                    </a:lnTo>
                    <a:lnTo>
                      <a:pt x="33" y="87"/>
                    </a:lnTo>
                    <a:lnTo>
                      <a:pt x="16" y="74"/>
                    </a:lnTo>
                    <a:lnTo>
                      <a:pt x="16" y="59"/>
                    </a:lnTo>
                    <a:lnTo>
                      <a:pt x="16" y="44"/>
                    </a:lnTo>
                    <a:lnTo>
                      <a:pt x="33" y="3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129" y="15"/>
                    </a:lnTo>
                    <a:lnTo>
                      <a:pt x="144" y="30"/>
                    </a:lnTo>
                    <a:lnTo>
                      <a:pt x="144" y="44"/>
                    </a:lnTo>
                    <a:lnTo>
                      <a:pt x="161" y="87"/>
                    </a:lnTo>
                    <a:lnTo>
                      <a:pt x="161" y="130"/>
                    </a:lnTo>
                    <a:lnTo>
                      <a:pt x="129" y="219"/>
                    </a:lnTo>
                    <a:lnTo>
                      <a:pt x="129" y="306"/>
                    </a:lnTo>
                    <a:lnTo>
                      <a:pt x="129" y="349"/>
                    </a:lnTo>
                    <a:lnTo>
                      <a:pt x="161" y="393"/>
                    </a:lnTo>
                    <a:lnTo>
                      <a:pt x="177" y="421"/>
                    </a:lnTo>
                    <a:lnTo>
                      <a:pt x="209" y="449"/>
                    </a:lnTo>
                    <a:lnTo>
                      <a:pt x="192" y="449"/>
                    </a:lnTo>
                    <a:lnTo>
                      <a:pt x="177" y="449"/>
                    </a:lnTo>
                    <a:lnTo>
                      <a:pt x="161" y="436"/>
                    </a:lnTo>
                    <a:lnTo>
                      <a:pt x="161" y="42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" name="Freeform 413">
                <a:extLst>
                  <a:ext uri="{FF2B5EF4-FFF2-40B4-BE49-F238E27FC236}">
                    <a16:creationId xmlns:a16="http://schemas.microsoft.com/office/drawing/2014/main" id="{B632AF74-B070-425F-8AB4-5D5CCCBB4FE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547" y="46"/>
                <a:ext cx="32" cy="146"/>
              </a:xfrm>
              <a:custGeom>
                <a:avLst/>
                <a:gdLst>
                  <a:gd name="T0" fmla="*/ 0 w 209"/>
                  <a:gd name="T1" fmla="*/ 0 h 462"/>
                  <a:gd name="T2" fmla="*/ 0 w 209"/>
                  <a:gd name="T3" fmla="*/ 0 h 462"/>
                  <a:gd name="T4" fmla="*/ 0 w 209"/>
                  <a:gd name="T5" fmla="*/ 0 h 462"/>
                  <a:gd name="T6" fmla="*/ 0 w 209"/>
                  <a:gd name="T7" fmla="*/ 0 h 462"/>
                  <a:gd name="T8" fmla="*/ 0 w 209"/>
                  <a:gd name="T9" fmla="*/ 0 h 462"/>
                  <a:gd name="T10" fmla="*/ 0 w 209"/>
                  <a:gd name="T11" fmla="*/ 0 h 462"/>
                  <a:gd name="T12" fmla="*/ 0 w 209"/>
                  <a:gd name="T13" fmla="*/ 0 h 462"/>
                  <a:gd name="T14" fmla="*/ 0 w 209"/>
                  <a:gd name="T15" fmla="*/ 0 h 462"/>
                  <a:gd name="T16" fmla="*/ 0 w 209"/>
                  <a:gd name="T17" fmla="*/ 0 h 462"/>
                  <a:gd name="T18" fmla="*/ 0 w 209"/>
                  <a:gd name="T19" fmla="*/ 0 h 462"/>
                  <a:gd name="T20" fmla="*/ 0 w 209"/>
                  <a:gd name="T21" fmla="*/ 0 h 462"/>
                  <a:gd name="T22" fmla="*/ 0 w 209"/>
                  <a:gd name="T23" fmla="*/ 0 h 462"/>
                  <a:gd name="T24" fmla="*/ 0 w 209"/>
                  <a:gd name="T25" fmla="*/ 0 h 462"/>
                  <a:gd name="T26" fmla="*/ 0 w 209"/>
                  <a:gd name="T27" fmla="*/ 0 h 462"/>
                  <a:gd name="T28" fmla="*/ 0 w 209"/>
                  <a:gd name="T29" fmla="*/ 0 h 462"/>
                  <a:gd name="T30" fmla="*/ 0 w 209"/>
                  <a:gd name="T31" fmla="*/ 0 h 462"/>
                  <a:gd name="T32" fmla="*/ 0 w 209"/>
                  <a:gd name="T33" fmla="*/ 0 h 462"/>
                  <a:gd name="T34" fmla="*/ 0 w 209"/>
                  <a:gd name="T35" fmla="*/ 0 h 462"/>
                  <a:gd name="T36" fmla="*/ 0 w 209"/>
                  <a:gd name="T37" fmla="*/ 0 h 462"/>
                  <a:gd name="T38" fmla="*/ 0 w 209"/>
                  <a:gd name="T39" fmla="*/ 0 h 462"/>
                  <a:gd name="T40" fmla="*/ 0 w 209"/>
                  <a:gd name="T41" fmla="*/ 0 h 462"/>
                  <a:gd name="T42" fmla="*/ 0 w 209"/>
                  <a:gd name="T43" fmla="*/ 0 h 462"/>
                  <a:gd name="T44" fmla="*/ 0 w 209"/>
                  <a:gd name="T45" fmla="*/ 0 h 462"/>
                  <a:gd name="T46" fmla="*/ 0 w 209"/>
                  <a:gd name="T47" fmla="*/ 0 h 462"/>
                  <a:gd name="T48" fmla="*/ 0 w 209"/>
                  <a:gd name="T49" fmla="*/ 0 h 462"/>
                  <a:gd name="T50" fmla="*/ 0 w 209"/>
                  <a:gd name="T51" fmla="*/ 0 h 462"/>
                  <a:gd name="T52" fmla="*/ 0 w 209"/>
                  <a:gd name="T53" fmla="*/ 0 h 462"/>
                  <a:gd name="T54" fmla="*/ 0 w 209"/>
                  <a:gd name="T55" fmla="*/ 0 h 462"/>
                  <a:gd name="T56" fmla="*/ 0 w 209"/>
                  <a:gd name="T57" fmla="*/ 0 h 462"/>
                  <a:gd name="T58" fmla="*/ 0 w 209"/>
                  <a:gd name="T59" fmla="*/ 0 h 462"/>
                  <a:gd name="T60" fmla="*/ 0 w 209"/>
                  <a:gd name="T61" fmla="*/ 0 h 462"/>
                  <a:gd name="T62" fmla="*/ 0 w 209"/>
                  <a:gd name="T63" fmla="*/ 0 h 462"/>
                  <a:gd name="T64" fmla="*/ 0 w 209"/>
                  <a:gd name="T65" fmla="*/ 0 h 462"/>
                  <a:gd name="T66" fmla="*/ 0 w 209"/>
                  <a:gd name="T67" fmla="*/ 0 h 462"/>
                  <a:gd name="T68" fmla="*/ 0 w 209"/>
                  <a:gd name="T69" fmla="*/ 0 h 462"/>
                  <a:gd name="T70" fmla="*/ 0 w 209"/>
                  <a:gd name="T71" fmla="*/ 0 h 462"/>
                  <a:gd name="T72" fmla="*/ 0 w 209"/>
                  <a:gd name="T73" fmla="*/ 0 h 462"/>
                  <a:gd name="T74" fmla="*/ 0 w 209"/>
                  <a:gd name="T75" fmla="*/ 0 h 462"/>
                  <a:gd name="T76" fmla="*/ 0 w 209"/>
                  <a:gd name="T77" fmla="*/ 0 h 462"/>
                  <a:gd name="T78" fmla="*/ 0 w 209"/>
                  <a:gd name="T79" fmla="*/ 0 h 462"/>
                  <a:gd name="T80" fmla="*/ 0 w 209"/>
                  <a:gd name="T81" fmla="*/ 0 h 462"/>
                  <a:gd name="T82" fmla="*/ 0 w 209"/>
                  <a:gd name="T83" fmla="*/ 0 h 462"/>
                  <a:gd name="T84" fmla="*/ 0 w 209"/>
                  <a:gd name="T85" fmla="*/ 0 h 462"/>
                  <a:gd name="T86" fmla="*/ 0 w 209"/>
                  <a:gd name="T87" fmla="*/ 0 h 462"/>
                  <a:gd name="T88" fmla="*/ 0 w 209"/>
                  <a:gd name="T89" fmla="*/ 0 h 462"/>
                  <a:gd name="T90" fmla="*/ 0 w 209"/>
                  <a:gd name="T91" fmla="*/ 0 h 462"/>
                  <a:gd name="T92" fmla="*/ 0 w 209"/>
                  <a:gd name="T93" fmla="*/ 0 h 462"/>
                  <a:gd name="T94" fmla="*/ 0 w 209"/>
                  <a:gd name="T95" fmla="*/ 0 h 462"/>
                  <a:gd name="T96" fmla="*/ 0 w 209"/>
                  <a:gd name="T97" fmla="*/ 0 h 462"/>
                  <a:gd name="T98" fmla="*/ 0 w 209"/>
                  <a:gd name="T99" fmla="*/ 0 h 462"/>
                  <a:gd name="T100" fmla="*/ 0 w 209"/>
                  <a:gd name="T101" fmla="*/ 0 h 462"/>
                  <a:gd name="T102" fmla="*/ 0 w 209"/>
                  <a:gd name="T103" fmla="*/ 0 h 462"/>
                  <a:gd name="T104" fmla="*/ 0 w 209"/>
                  <a:gd name="T105" fmla="*/ 0 h 462"/>
                  <a:gd name="T106" fmla="*/ 0 w 209"/>
                  <a:gd name="T107" fmla="*/ 0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9" h="462">
                    <a:moveTo>
                      <a:pt x="0" y="462"/>
                    </a:moveTo>
                    <a:lnTo>
                      <a:pt x="32" y="419"/>
                    </a:lnTo>
                    <a:lnTo>
                      <a:pt x="48" y="390"/>
                    </a:lnTo>
                    <a:lnTo>
                      <a:pt x="65" y="347"/>
                    </a:lnTo>
                    <a:lnTo>
                      <a:pt x="65" y="304"/>
                    </a:lnTo>
                    <a:lnTo>
                      <a:pt x="32" y="130"/>
                    </a:lnTo>
                    <a:lnTo>
                      <a:pt x="32" y="87"/>
                    </a:lnTo>
                    <a:lnTo>
                      <a:pt x="48" y="57"/>
                    </a:lnTo>
                    <a:lnTo>
                      <a:pt x="65" y="28"/>
                    </a:lnTo>
                    <a:lnTo>
                      <a:pt x="80" y="13"/>
                    </a:lnTo>
                    <a:lnTo>
                      <a:pt x="128" y="0"/>
                    </a:lnTo>
                    <a:lnTo>
                      <a:pt x="209" y="72"/>
                    </a:lnTo>
                    <a:lnTo>
                      <a:pt x="192" y="72"/>
                    </a:lnTo>
                    <a:lnTo>
                      <a:pt x="161" y="87"/>
                    </a:lnTo>
                    <a:lnTo>
                      <a:pt x="144" y="115"/>
                    </a:lnTo>
                    <a:lnTo>
                      <a:pt x="144" y="130"/>
                    </a:lnTo>
                    <a:lnTo>
                      <a:pt x="144" y="158"/>
                    </a:lnTo>
                    <a:lnTo>
                      <a:pt x="161" y="173"/>
                    </a:lnTo>
                    <a:lnTo>
                      <a:pt x="176" y="187"/>
                    </a:lnTo>
                    <a:lnTo>
                      <a:pt x="176" y="260"/>
                    </a:lnTo>
                    <a:lnTo>
                      <a:pt x="161" y="232"/>
                    </a:lnTo>
                    <a:lnTo>
                      <a:pt x="144" y="217"/>
                    </a:lnTo>
                    <a:lnTo>
                      <a:pt x="128" y="173"/>
                    </a:lnTo>
                    <a:lnTo>
                      <a:pt x="96" y="72"/>
                    </a:lnTo>
                    <a:lnTo>
                      <a:pt x="80" y="72"/>
                    </a:lnTo>
                    <a:lnTo>
                      <a:pt x="80" y="87"/>
                    </a:lnTo>
                    <a:lnTo>
                      <a:pt x="65" y="115"/>
                    </a:lnTo>
                    <a:lnTo>
                      <a:pt x="80" y="158"/>
                    </a:lnTo>
                    <a:lnTo>
                      <a:pt x="113" y="232"/>
                    </a:lnTo>
                    <a:lnTo>
                      <a:pt x="144" y="275"/>
                    </a:lnTo>
                    <a:lnTo>
                      <a:pt x="176" y="319"/>
                    </a:lnTo>
                    <a:lnTo>
                      <a:pt x="176" y="332"/>
                    </a:lnTo>
                    <a:lnTo>
                      <a:pt x="144" y="332"/>
                    </a:lnTo>
                    <a:lnTo>
                      <a:pt x="128" y="304"/>
                    </a:lnTo>
                    <a:lnTo>
                      <a:pt x="96" y="260"/>
                    </a:lnTo>
                    <a:lnTo>
                      <a:pt x="80" y="260"/>
                    </a:lnTo>
                    <a:lnTo>
                      <a:pt x="80" y="289"/>
                    </a:lnTo>
                    <a:lnTo>
                      <a:pt x="96" y="332"/>
                    </a:lnTo>
                    <a:lnTo>
                      <a:pt x="144" y="375"/>
                    </a:lnTo>
                    <a:lnTo>
                      <a:pt x="144" y="406"/>
                    </a:lnTo>
                    <a:lnTo>
                      <a:pt x="128" y="406"/>
                    </a:lnTo>
                    <a:lnTo>
                      <a:pt x="113" y="390"/>
                    </a:lnTo>
                    <a:lnTo>
                      <a:pt x="96" y="375"/>
                    </a:lnTo>
                    <a:lnTo>
                      <a:pt x="96" y="362"/>
                    </a:lnTo>
                    <a:lnTo>
                      <a:pt x="80" y="347"/>
                    </a:lnTo>
                    <a:lnTo>
                      <a:pt x="80" y="375"/>
                    </a:lnTo>
                    <a:lnTo>
                      <a:pt x="80" y="406"/>
                    </a:lnTo>
                    <a:lnTo>
                      <a:pt x="96" y="419"/>
                    </a:lnTo>
                    <a:lnTo>
                      <a:pt x="80" y="434"/>
                    </a:lnTo>
                    <a:lnTo>
                      <a:pt x="80" y="449"/>
                    </a:lnTo>
                    <a:lnTo>
                      <a:pt x="48" y="434"/>
                    </a:lnTo>
                    <a:lnTo>
                      <a:pt x="32" y="449"/>
                    </a:lnTo>
                    <a:lnTo>
                      <a:pt x="15" y="462"/>
                    </a:lnTo>
                    <a:lnTo>
                      <a:pt x="0" y="46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" name="Freeform 414">
                <a:extLst>
                  <a:ext uri="{FF2B5EF4-FFF2-40B4-BE49-F238E27FC236}">
                    <a16:creationId xmlns:a16="http://schemas.microsoft.com/office/drawing/2014/main" id="{5CC72EF4-E9C5-4F4B-93E5-1036CA568F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477" y="90"/>
                <a:ext cx="15" cy="28"/>
              </a:xfrm>
              <a:custGeom>
                <a:avLst/>
                <a:gdLst>
                  <a:gd name="T0" fmla="*/ 0 w 96"/>
                  <a:gd name="T1" fmla="*/ 0 h 87"/>
                  <a:gd name="T2" fmla="*/ 0 w 96"/>
                  <a:gd name="T3" fmla="*/ 0 h 87"/>
                  <a:gd name="T4" fmla="*/ 0 w 96"/>
                  <a:gd name="T5" fmla="*/ 0 h 87"/>
                  <a:gd name="T6" fmla="*/ 0 w 96"/>
                  <a:gd name="T7" fmla="*/ 0 h 87"/>
                  <a:gd name="T8" fmla="*/ 0 w 96"/>
                  <a:gd name="T9" fmla="*/ 0 h 87"/>
                  <a:gd name="T10" fmla="*/ 0 w 96"/>
                  <a:gd name="T11" fmla="*/ 0 h 87"/>
                  <a:gd name="T12" fmla="*/ 0 w 96"/>
                  <a:gd name="T13" fmla="*/ 0 h 87"/>
                  <a:gd name="T14" fmla="*/ 0 w 96"/>
                  <a:gd name="T15" fmla="*/ 0 h 87"/>
                  <a:gd name="T16" fmla="*/ 0 w 96"/>
                  <a:gd name="T17" fmla="*/ 0 h 87"/>
                  <a:gd name="T18" fmla="*/ 0 w 96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87">
                    <a:moveTo>
                      <a:pt x="0" y="0"/>
                    </a:moveTo>
                    <a:lnTo>
                      <a:pt x="96" y="0"/>
                    </a:lnTo>
                    <a:lnTo>
                      <a:pt x="96" y="15"/>
                    </a:lnTo>
                    <a:lnTo>
                      <a:pt x="96" y="44"/>
                    </a:lnTo>
                    <a:lnTo>
                      <a:pt x="63" y="87"/>
                    </a:lnTo>
                    <a:lnTo>
                      <a:pt x="48" y="87"/>
                    </a:lnTo>
                    <a:lnTo>
                      <a:pt x="31" y="72"/>
                    </a:lnTo>
                    <a:lnTo>
                      <a:pt x="15" y="44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" name="Freeform 415">
                <a:extLst>
                  <a:ext uri="{FF2B5EF4-FFF2-40B4-BE49-F238E27FC236}">
                    <a16:creationId xmlns:a16="http://schemas.microsoft.com/office/drawing/2014/main" id="{D8EDE6E3-5D97-4BA2-98B6-5333092155C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441" y="100"/>
                <a:ext cx="27" cy="4"/>
              </a:xfrm>
              <a:custGeom>
                <a:avLst/>
                <a:gdLst>
                  <a:gd name="T0" fmla="*/ 0 w 177"/>
                  <a:gd name="T1" fmla="*/ 0 h 15"/>
                  <a:gd name="T2" fmla="*/ 0 w 177"/>
                  <a:gd name="T3" fmla="*/ 0 h 15"/>
                  <a:gd name="T4" fmla="*/ 0 w 177"/>
                  <a:gd name="T5" fmla="*/ 0 h 15"/>
                  <a:gd name="T6" fmla="*/ 0 w 177"/>
                  <a:gd name="T7" fmla="*/ 0 h 15"/>
                  <a:gd name="T8" fmla="*/ 0 w 177"/>
                  <a:gd name="T9" fmla="*/ 0 h 15"/>
                  <a:gd name="T10" fmla="*/ 0 w 177"/>
                  <a:gd name="T11" fmla="*/ 0 h 15"/>
                  <a:gd name="T12" fmla="*/ 0 w 177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7" h="15">
                    <a:moveTo>
                      <a:pt x="0" y="15"/>
                    </a:moveTo>
                    <a:lnTo>
                      <a:pt x="81" y="0"/>
                    </a:lnTo>
                    <a:lnTo>
                      <a:pt x="129" y="0"/>
                    </a:lnTo>
                    <a:lnTo>
                      <a:pt x="177" y="15"/>
                    </a:lnTo>
                    <a:lnTo>
                      <a:pt x="81" y="15"/>
                    </a:lnTo>
                    <a:lnTo>
                      <a:pt x="33" y="15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Freeform 416">
                <a:extLst>
                  <a:ext uri="{FF2B5EF4-FFF2-40B4-BE49-F238E27FC236}">
                    <a16:creationId xmlns:a16="http://schemas.microsoft.com/office/drawing/2014/main" id="{21D39B09-78E0-497C-834F-37D047B5BB38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411" y="91"/>
                <a:ext cx="44" cy="23"/>
              </a:xfrm>
              <a:custGeom>
                <a:avLst/>
                <a:gdLst>
                  <a:gd name="T0" fmla="*/ 0 w 288"/>
                  <a:gd name="T1" fmla="*/ 0 h 72"/>
                  <a:gd name="T2" fmla="*/ 0 w 288"/>
                  <a:gd name="T3" fmla="*/ 0 h 72"/>
                  <a:gd name="T4" fmla="*/ 0 w 288"/>
                  <a:gd name="T5" fmla="*/ 0 h 72"/>
                  <a:gd name="T6" fmla="*/ 0 w 288"/>
                  <a:gd name="T7" fmla="*/ 0 h 72"/>
                  <a:gd name="T8" fmla="*/ 0 w 288"/>
                  <a:gd name="T9" fmla="*/ 0 h 72"/>
                  <a:gd name="T10" fmla="*/ 0 w 288"/>
                  <a:gd name="T11" fmla="*/ 0 h 72"/>
                  <a:gd name="T12" fmla="*/ 0 w 288"/>
                  <a:gd name="T13" fmla="*/ 0 h 72"/>
                  <a:gd name="T14" fmla="*/ 0 w 288"/>
                  <a:gd name="T15" fmla="*/ 0 h 72"/>
                  <a:gd name="T16" fmla="*/ 0 w 288"/>
                  <a:gd name="T17" fmla="*/ 0 h 72"/>
                  <a:gd name="T18" fmla="*/ 0 w 288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8" h="72">
                    <a:moveTo>
                      <a:pt x="0" y="43"/>
                    </a:moveTo>
                    <a:lnTo>
                      <a:pt x="0" y="13"/>
                    </a:lnTo>
                    <a:lnTo>
                      <a:pt x="15" y="0"/>
                    </a:lnTo>
                    <a:lnTo>
                      <a:pt x="271" y="0"/>
                    </a:lnTo>
                    <a:lnTo>
                      <a:pt x="288" y="28"/>
                    </a:lnTo>
                    <a:lnTo>
                      <a:pt x="288" y="43"/>
                    </a:lnTo>
                    <a:lnTo>
                      <a:pt x="271" y="72"/>
                    </a:lnTo>
                    <a:lnTo>
                      <a:pt x="31" y="72"/>
                    </a:lnTo>
                    <a:lnTo>
                      <a:pt x="0" y="57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Freeform 417">
                <a:extLst>
                  <a:ext uri="{FF2B5EF4-FFF2-40B4-BE49-F238E27FC236}">
                    <a16:creationId xmlns:a16="http://schemas.microsoft.com/office/drawing/2014/main" id="{C67047AF-823D-4D64-98D0-BC444AC0BF67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391" y="103"/>
                <a:ext cx="27" cy="4"/>
              </a:xfrm>
              <a:custGeom>
                <a:avLst/>
                <a:gdLst>
                  <a:gd name="T0" fmla="*/ 0 w 175"/>
                  <a:gd name="T1" fmla="*/ 0 h 15"/>
                  <a:gd name="T2" fmla="*/ 0 w 175"/>
                  <a:gd name="T3" fmla="*/ 0 h 15"/>
                  <a:gd name="T4" fmla="*/ 0 w 175"/>
                  <a:gd name="T5" fmla="*/ 0 h 15"/>
                  <a:gd name="T6" fmla="*/ 0 w 175"/>
                  <a:gd name="T7" fmla="*/ 0 h 15"/>
                  <a:gd name="T8" fmla="*/ 0 w 175"/>
                  <a:gd name="T9" fmla="*/ 0 h 15"/>
                  <a:gd name="T10" fmla="*/ 0 w 175"/>
                  <a:gd name="T11" fmla="*/ 0 h 15"/>
                  <a:gd name="T12" fmla="*/ 0 w 1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15">
                    <a:moveTo>
                      <a:pt x="0" y="0"/>
                    </a:moveTo>
                    <a:lnTo>
                      <a:pt x="96" y="0"/>
                    </a:lnTo>
                    <a:lnTo>
                      <a:pt x="175" y="0"/>
                    </a:lnTo>
                    <a:lnTo>
                      <a:pt x="175" y="15"/>
                    </a:lnTo>
                    <a:lnTo>
                      <a:pt x="96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" name="Line 418">
                <a:extLst>
                  <a:ext uri="{FF2B5EF4-FFF2-40B4-BE49-F238E27FC236}">
                    <a16:creationId xmlns:a16="http://schemas.microsoft.com/office/drawing/2014/main" id="{42DFCF66-6D2F-4ED0-BA6C-3715AE452C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9" y="90"/>
                <a:ext cx="2730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Line 419">
                <a:extLst>
                  <a:ext uri="{FF2B5EF4-FFF2-40B4-BE49-F238E27FC236}">
                    <a16:creationId xmlns:a16="http://schemas.microsoft.com/office/drawing/2014/main" id="{BEC0701C-0A38-4ED5-B011-67BB0BAD7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9" y="132"/>
                <a:ext cx="273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" name="Line 420">
                <a:extLst>
                  <a:ext uri="{FF2B5EF4-FFF2-40B4-BE49-F238E27FC236}">
                    <a16:creationId xmlns:a16="http://schemas.microsoft.com/office/drawing/2014/main" id="{AE4BAF3C-4E04-446D-8826-444765E78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-1268" y="2168"/>
                <a:ext cx="2718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" name="Line 421">
                <a:extLst>
                  <a:ext uri="{FF2B5EF4-FFF2-40B4-BE49-F238E27FC236}">
                    <a16:creationId xmlns:a16="http://schemas.microsoft.com/office/drawing/2014/main" id="{A463BA10-BC6A-4D1B-AFF1-7B81381C22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-1218" y="2168"/>
                <a:ext cx="2718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Line 422">
                <a:extLst>
                  <a:ext uri="{FF2B5EF4-FFF2-40B4-BE49-F238E27FC236}">
                    <a16:creationId xmlns:a16="http://schemas.microsoft.com/office/drawing/2014/main" id="{E9ABAE44-A2F5-435F-9029-1D38611B7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351" y="2192"/>
                <a:ext cx="2719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Line 423">
                <a:extLst>
                  <a:ext uri="{FF2B5EF4-FFF2-40B4-BE49-F238E27FC236}">
                    <a16:creationId xmlns:a16="http://schemas.microsoft.com/office/drawing/2014/main" id="{1571C3E3-BDE2-4014-B875-B66B25771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H="1">
                <a:off x="4312" y="2192"/>
                <a:ext cx="271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104" name="Picture 4" descr="butter3clr">
            <a:extLst>
              <a:ext uri="{FF2B5EF4-FFF2-40B4-BE49-F238E27FC236}">
                <a16:creationId xmlns:a16="http://schemas.microsoft.com/office/drawing/2014/main" id="{9DAE35B9-77F4-4DF0-A165-7814F34880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1471">
            <a:off x="8153401" y="5638800"/>
            <a:ext cx="1027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4" descr="butter3clr">
            <a:extLst>
              <a:ext uri="{FF2B5EF4-FFF2-40B4-BE49-F238E27FC236}">
                <a16:creationId xmlns:a16="http://schemas.microsoft.com/office/drawing/2014/main" id="{CC3F52C3-F74D-4030-A5B1-E8446D3DE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5079">
            <a:off x="2743201" y="5562600"/>
            <a:ext cx="1027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4" descr="butter3clr">
            <a:extLst>
              <a:ext uri="{FF2B5EF4-FFF2-40B4-BE49-F238E27FC236}">
                <a16:creationId xmlns:a16="http://schemas.microsoft.com/office/drawing/2014/main" id="{5C5DCEF4-7A24-4096-BD2D-42834FB80E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105">
            <a:off x="2720182" y="-80168"/>
            <a:ext cx="1027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4" descr="butter3clr">
            <a:extLst>
              <a:ext uri="{FF2B5EF4-FFF2-40B4-BE49-F238E27FC236}">
                <a16:creationId xmlns:a16="http://schemas.microsoft.com/office/drawing/2014/main" id="{C3854C6E-97EA-480A-8AAA-5420419582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443">
            <a:off x="8961438" y="-279400"/>
            <a:ext cx="1027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8" name="Rectangle 15">
            <a:extLst>
              <a:ext uri="{FF2B5EF4-FFF2-40B4-BE49-F238E27FC236}">
                <a16:creationId xmlns:a16="http://schemas.microsoft.com/office/drawing/2014/main" id="{0E39EAA9-A929-4C6D-8175-DFC91540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381001"/>
            <a:ext cx="8545512" cy="628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 THẦY CÔ GIÁO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DẠY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ĐỀ:GIA ĐÌNH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NHÁNH:NHU CẦU CỦA GIA ĐÌNH BÉ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TẠO HÌNH 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:LÀM ĐÈN NGỦ CHO GIA ĐÌNH BÉ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:4-5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:05/10/2025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:H Mai Li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Mlô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2563E-6 L 0.17187 -4.2563E-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2563E-6 L 0.17187 -4.2563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2563E-6 L 0.17187 -4.2563E-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repeatCount="3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2563E-6 L 0.17187 -4.2563E-6 " pathEditMode="relative" rAng="0" ptsTypes="AA">
                                      <p:cBhvr>
                                        <p:cTn id="119" dur="50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6" grpId="0" animBg="1"/>
      <p:bldP spid="2" grpId="0" animBg="1"/>
      <p:bldP spid="3" grpId="0" animBg="1"/>
      <p:bldP spid="4" grpId="0" animBg="1"/>
      <p:bldP spid="5" grpId="0" animBg="1"/>
      <p:bldP spid="66583" grpId="0"/>
      <p:bldP spid="66564" grpId="0" animBg="1"/>
      <p:bldP spid="9" grpId="0" animBg="1"/>
      <p:bldP spid="10" grpId="0" animBg="1"/>
      <p:bldP spid="66567" grpId="0" animBg="1"/>
      <p:bldP spid="11" grpId="0" animBg="1"/>
      <p:bldP spid="12" grpId="0" animBg="1"/>
      <p:bldP spid="66575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8-Em Yeu Thu Do.mp3">
            <a:hlinkClick r:id="" action="ppaction://media"/>
            <a:extLst>
              <a:ext uri="{FF2B5EF4-FFF2-40B4-BE49-F238E27FC236}">
                <a16:creationId xmlns:a16="http://schemas.microsoft.com/office/drawing/2014/main" id="{97C5877B-C20F-4B7E-813E-22E639770F24}"/>
              </a:ext>
            </a:extLst>
          </p:cNvPr>
          <p:cNvPicPr>
            <a:picLocks noGrp="1" noRot="1" noChangeAspect="1" noChangeArrowheads="1"/>
          </p:cNvPicPr>
          <p:nvPr>
            <p:ph idx="1"/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pic>
        <p:nvPicPr>
          <p:cNvPr id="4" name="Picture 2" descr="B38">
            <a:extLst>
              <a:ext uri="{FF2B5EF4-FFF2-40B4-BE49-F238E27FC236}">
                <a16:creationId xmlns:a16="http://schemas.microsoft.com/office/drawing/2014/main" id="{EA934393-5ACB-4295-B686-3E411FDCF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88" y="255588"/>
            <a:ext cx="12471401" cy="78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2">
            <a:extLst>
              <a:ext uri="{FF2B5EF4-FFF2-40B4-BE49-F238E27FC236}">
                <a16:creationId xmlns:a16="http://schemas.microsoft.com/office/drawing/2014/main" id="{015511BB-C375-4134-8D0B-063647E56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19200"/>
            <a:ext cx="5486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/>
              <a:t>Hoạt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động</a:t>
            </a:r>
            <a:r>
              <a:rPr lang="en-US" altLang="en-US" sz="4000" dirty="0"/>
              <a:t> 1:Gây </a:t>
            </a:r>
            <a:r>
              <a:rPr lang="en-US" altLang="en-US" sz="4000" dirty="0" err="1"/>
              <a:t>hứng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thú</a:t>
            </a:r>
            <a:r>
              <a:rPr lang="en-US" altLang="en-US" sz="4000" dirty="0"/>
              <a:t> </a:t>
            </a:r>
          </a:p>
        </p:txBody>
      </p:sp>
      <p:pic>
        <p:nvPicPr>
          <p:cNvPr id="3074" name="Picture 2" descr="Hình ảnh gia đình 3 người đi du lịch 4">
            <a:extLst>
              <a:ext uri="{FF2B5EF4-FFF2-40B4-BE49-F238E27FC236}">
                <a16:creationId xmlns:a16="http://schemas.microsoft.com/office/drawing/2014/main" id="{842D30D6-A046-4DFB-9723-8EC16ADA0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48" y="2523050"/>
            <a:ext cx="7909169" cy="35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a ngọn nến lung linh">
            <a:hlinkClick r:id="" action="ppaction://media"/>
            <a:extLst>
              <a:ext uri="{FF2B5EF4-FFF2-40B4-BE49-F238E27FC236}">
                <a16:creationId xmlns:a16="http://schemas.microsoft.com/office/drawing/2014/main" id="{FC965E9F-E103-4A9E-974C-4313DCBE24A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13645" y="506568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2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673BFE3A-F84B-43B8-B14B-89BDDEFB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91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6A7E319C-D29F-4150-A198-EB0A7997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00600"/>
            <a:ext cx="193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6AF006B-2852-44F6-A1D9-EDF606FC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971800"/>
            <a:ext cx="223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.VnAvant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3A73EF0-F311-43E5-ACC7-42A41CEE4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447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CECF48B-BCB0-43D7-B6AA-829E9D30D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023938"/>
            <a:ext cx="1234016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6354C39-ED3E-49AC-B49A-8DF9ECAB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0" y="14513"/>
            <a:ext cx="12192000" cy="6858000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dirty="0"/>
          </a:p>
        </p:txBody>
      </p:sp>
      <p:pic>
        <p:nvPicPr>
          <p:cNvPr id="16" name="Picture 18" descr="C:\Users\NGOCTHANH\Desktop\anh dep\mc_05030402j_j.gif">
            <a:extLst>
              <a:ext uri="{FF2B5EF4-FFF2-40B4-BE49-F238E27FC236}">
                <a16:creationId xmlns:a16="http://schemas.microsoft.com/office/drawing/2014/main" id="{B5AEB2B7-60C7-4779-A67F-9CD5B706E7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49" y="5269064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C:\Users\NGOCTHANH\Desktop\anh dep\mc_05030402j_j.gif">
            <a:extLst>
              <a:ext uri="{FF2B5EF4-FFF2-40B4-BE49-F238E27FC236}">
                <a16:creationId xmlns:a16="http://schemas.microsoft.com/office/drawing/2014/main" id="{2DBCF66D-0655-4D46-B0C6-75C41E6B6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99" y="5272313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C:\Users\NGOCTHANH\Desktop\anh dep\mc_05030402j_j.gif">
            <a:extLst>
              <a:ext uri="{FF2B5EF4-FFF2-40B4-BE49-F238E27FC236}">
                <a16:creationId xmlns:a16="http://schemas.microsoft.com/office/drawing/2014/main" id="{D7C754AF-1F60-48DC-9FF2-BB51F1A402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73" y="5243287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:\Users\NGOCTHANH\Desktop\anh dep\mc_05030402j_j.gif">
            <a:extLst>
              <a:ext uri="{FF2B5EF4-FFF2-40B4-BE49-F238E27FC236}">
                <a16:creationId xmlns:a16="http://schemas.microsoft.com/office/drawing/2014/main" id="{11D06322-A86E-43AF-8BBA-7127A446D2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39" y="5212657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C:\Users\NGOCTHANH\Desktop\anh dep\mc_05030402j_j.gif">
            <a:extLst>
              <a:ext uri="{FF2B5EF4-FFF2-40B4-BE49-F238E27FC236}">
                <a16:creationId xmlns:a16="http://schemas.microsoft.com/office/drawing/2014/main" id="{C124356C-DB3E-4AC7-9009-5D96618D9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06" y="5184267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C:\Users\NGOCTHANH\Desktop\anh dep\mc_05030402j_j.gif">
            <a:extLst>
              <a:ext uri="{FF2B5EF4-FFF2-40B4-BE49-F238E27FC236}">
                <a16:creationId xmlns:a16="http://schemas.microsoft.com/office/drawing/2014/main" id="{BF599091-C5C0-4CF8-9901-97E3CDD92C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03" y="5194049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C:\Users\NGOCTHANH\Desktop\anh dep\xsgs4074hd6.gif">
            <a:extLst>
              <a:ext uri="{FF2B5EF4-FFF2-40B4-BE49-F238E27FC236}">
                <a16:creationId xmlns:a16="http://schemas.microsoft.com/office/drawing/2014/main" id="{1FA35C67-3E38-4E11-AD1D-C29E420E25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9500" y="215900"/>
            <a:ext cx="38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C:\Users\NGOCTHANH\Desktop\anh dep\xsgs4074hd6.gif">
            <a:extLst>
              <a:ext uri="{FF2B5EF4-FFF2-40B4-BE49-F238E27FC236}">
                <a16:creationId xmlns:a16="http://schemas.microsoft.com/office/drawing/2014/main" id="{98A4F6C5-785B-423E-99E1-E59B3FB3A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5588" y="-225809"/>
            <a:ext cx="381000" cy="24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C:\Users\NGOCTHANH\Desktop\anh dep\xsgs4074hd6.gif">
            <a:extLst>
              <a:ext uri="{FF2B5EF4-FFF2-40B4-BE49-F238E27FC236}">
                <a16:creationId xmlns:a16="http://schemas.microsoft.com/office/drawing/2014/main" id="{20A9504B-B463-44D4-A027-89338566C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0900" y="-165100"/>
            <a:ext cx="38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C:\Users\NGOCTHANH\Desktop\anh dep\xsgs4074hd6.gif">
            <a:extLst>
              <a:ext uri="{FF2B5EF4-FFF2-40B4-BE49-F238E27FC236}">
                <a16:creationId xmlns:a16="http://schemas.microsoft.com/office/drawing/2014/main" id="{0C3F6F60-9DFB-499D-84D2-3A4CBB97A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3450" y="86502"/>
            <a:ext cx="38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Bluebird05-animated-chick_in_flight">
            <a:extLst>
              <a:ext uri="{FF2B5EF4-FFF2-40B4-BE49-F238E27FC236}">
                <a16:creationId xmlns:a16="http://schemas.microsoft.com/office/drawing/2014/main" id="{83613AF5-ECBF-4381-B1D6-02CB3B7D4E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Bluebird05-animated-chick_in_flight">
            <a:extLst>
              <a:ext uri="{FF2B5EF4-FFF2-40B4-BE49-F238E27FC236}">
                <a16:creationId xmlns:a16="http://schemas.microsoft.com/office/drawing/2014/main" id="{6390EB51-F5D7-4519-AC7F-B8AFFB72A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-33948"/>
            <a:ext cx="203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3">
            <a:extLst>
              <a:ext uri="{FF2B5EF4-FFF2-40B4-BE49-F238E27FC236}">
                <a16:creationId xmlns:a16="http://schemas.microsoft.com/office/drawing/2014/main" id="{7116D48A-D067-447D-9CEA-BDA6061F77E8}"/>
              </a:ext>
            </a:extLst>
          </p:cNvPr>
          <p:cNvGrpSpPr>
            <a:grpSpLocks/>
          </p:cNvGrpSpPr>
          <p:nvPr/>
        </p:nvGrpSpPr>
        <p:grpSpPr bwMode="auto">
          <a:xfrm>
            <a:off x="9107150" y="4918302"/>
            <a:ext cx="3251200" cy="1905000"/>
            <a:chOff x="1968" y="1152"/>
            <a:chExt cx="1829" cy="2688"/>
          </a:xfrm>
        </p:grpSpPr>
        <p:pic>
          <p:nvPicPr>
            <p:cNvPr id="29" name="Picture 4" descr="hoahong">
              <a:extLst>
                <a:ext uri="{FF2B5EF4-FFF2-40B4-BE49-F238E27FC236}">
                  <a16:creationId xmlns:a16="http://schemas.microsoft.com/office/drawing/2014/main" id="{D55408A2-09C8-4105-9304-B404A00ABF3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C408D783-55E8-4B4F-AF73-22D84D051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" name="Picture 6" descr="hoahong">
                <a:extLst>
                  <a:ext uri="{FF2B5EF4-FFF2-40B4-BE49-F238E27FC236}">
                    <a16:creationId xmlns:a16="http://schemas.microsoft.com/office/drawing/2014/main" id="{3594FCB4-1E32-49D6-A5A8-9A7A014AEC1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 descr="hoahong">
                <a:extLst>
                  <a:ext uri="{FF2B5EF4-FFF2-40B4-BE49-F238E27FC236}">
                    <a16:creationId xmlns:a16="http://schemas.microsoft.com/office/drawing/2014/main" id="{F0273483-26FE-4636-AE90-C8D5D1616A2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8" descr="hoahong">
                <a:extLst>
                  <a:ext uri="{FF2B5EF4-FFF2-40B4-BE49-F238E27FC236}">
                    <a16:creationId xmlns:a16="http://schemas.microsoft.com/office/drawing/2014/main" id="{76D130B0-C640-40B5-B469-42832040564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9" descr="hoahong">
                <a:extLst>
                  <a:ext uri="{FF2B5EF4-FFF2-40B4-BE49-F238E27FC236}">
                    <a16:creationId xmlns:a16="http://schemas.microsoft.com/office/drawing/2014/main" id="{2F4F489E-0B82-4575-ACAD-3BF3E9FA631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6" name="Group 3">
            <a:extLst>
              <a:ext uri="{FF2B5EF4-FFF2-40B4-BE49-F238E27FC236}">
                <a16:creationId xmlns:a16="http://schemas.microsoft.com/office/drawing/2014/main" id="{8899684C-9238-4B5D-A5B9-7F2E52D5A48C}"/>
              </a:ext>
            </a:extLst>
          </p:cNvPr>
          <p:cNvGrpSpPr>
            <a:grpSpLocks/>
          </p:cNvGrpSpPr>
          <p:nvPr/>
        </p:nvGrpSpPr>
        <p:grpSpPr bwMode="auto">
          <a:xfrm>
            <a:off x="77064" y="4903715"/>
            <a:ext cx="3251200" cy="1905000"/>
            <a:chOff x="1968" y="1152"/>
            <a:chExt cx="1829" cy="2688"/>
          </a:xfrm>
        </p:grpSpPr>
        <p:pic>
          <p:nvPicPr>
            <p:cNvPr id="37" name="Picture 4" descr="hoahong">
              <a:extLst>
                <a:ext uri="{FF2B5EF4-FFF2-40B4-BE49-F238E27FC236}">
                  <a16:creationId xmlns:a16="http://schemas.microsoft.com/office/drawing/2014/main" id="{C4D55578-1115-4DF3-8E1C-01B9C5AA44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846A77B0-2F39-40B0-ACC1-B70E5437F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9" name="Picture 6" descr="hoahong">
                <a:extLst>
                  <a:ext uri="{FF2B5EF4-FFF2-40B4-BE49-F238E27FC236}">
                    <a16:creationId xmlns:a16="http://schemas.microsoft.com/office/drawing/2014/main" id="{7B1423CD-0AFF-48BC-A0EB-CA257B166C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7" descr="hoahong">
                <a:extLst>
                  <a:ext uri="{FF2B5EF4-FFF2-40B4-BE49-F238E27FC236}">
                    <a16:creationId xmlns:a16="http://schemas.microsoft.com/office/drawing/2014/main" id="{1800C22C-33B6-4FCA-8F5B-7C3214E465A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8" descr="hoahong">
                <a:extLst>
                  <a:ext uri="{FF2B5EF4-FFF2-40B4-BE49-F238E27FC236}">
                    <a16:creationId xmlns:a16="http://schemas.microsoft.com/office/drawing/2014/main" id="{1DDFBE7F-3C87-4E4A-94B4-3535F57CE51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9" descr="hoahong">
                <a:extLst>
                  <a:ext uri="{FF2B5EF4-FFF2-40B4-BE49-F238E27FC236}">
                    <a16:creationId xmlns:a16="http://schemas.microsoft.com/office/drawing/2014/main" id="{145F1E36-B29B-495C-8426-F110354614F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" name="WordArt 40">
            <a:extLst>
              <a:ext uri="{FF2B5EF4-FFF2-40B4-BE49-F238E27FC236}">
                <a16:creationId xmlns:a16="http://schemas.microsoft.com/office/drawing/2014/main" id="{AEAA7730-568C-442E-8C6E-EFE25A9015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6828" y="1868629"/>
            <a:ext cx="7170972" cy="133939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24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*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Hoạt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động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2: Quan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sát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–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đàm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thoại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9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2">
            <a:extLst>
              <a:ext uri="{FF2B5EF4-FFF2-40B4-BE49-F238E27FC236}">
                <a16:creationId xmlns:a16="http://schemas.microsoft.com/office/drawing/2014/main" id="{C95F608D-D89E-4F9B-86DE-43B27A2ED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938912" y="-5177497"/>
            <a:ext cx="48536179" cy="18879578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dirty="0"/>
              <a:t>                                </a:t>
            </a:r>
            <a:endParaRPr lang="vi-VN" altLang="en-US" dirty="0"/>
          </a:p>
        </p:txBody>
      </p:sp>
      <p:pic>
        <p:nvPicPr>
          <p:cNvPr id="4098" name="Picture 2" descr="Lựa chọn kiểu đèn bàn vừa đẹp vừa tốt cho mắt">
            <a:extLst>
              <a:ext uri="{FF2B5EF4-FFF2-40B4-BE49-F238E27FC236}">
                <a16:creationId xmlns:a16="http://schemas.microsoft.com/office/drawing/2014/main" id="{2293402C-D03F-4942-9ADD-856F6904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70" y="739471"/>
            <a:ext cx="8531750" cy="589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9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638603C-D785-42BB-8204-5A8D358AF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740790" y="-5782986"/>
            <a:ext cx="42364506" cy="20304451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dirty="0"/>
          </a:p>
        </p:txBody>
      </p:sp>
      <p:pic>
        <p:nvPicPr>
          <p:cNvPr id="6148" name="Picture 4" descr="30 mẫu đèn ngủ đẹp để bàn khiến bất kì ai cũng muốn sở hửu">
            <a:extLst>
              <a:ext uri="{FF2B5EF4-FFF2-40B4-BE49-F238E27FC236}">
                <a16:creationId xmlns:a16="http://schemas.microsoft.com/office/drawing/2014/main" id="{985432FD-CE1C-4A7C-BB7E-82ABF7E6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23" y="423407"/>
            <a:ext cx="7466274" cy="634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nen1">
            <a:extLst>
              <a:ext uri="{FF2B5EF4-FFF2-40B4-BE49-F238E27FC236}">
                <a16:creationId xmlns:a16="http://schemas.microsoft.com/office/drawing/2014/main" id="{19DEA889-1796-4336-BAE9-98376FF58A80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654570" y="-72982"/>
            <a:ext cx="22846570" cy="105319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 descr="169 mẫu đèn mâm ốp trần đẹp trang trí cho phòng khách hiện đại">
            <a:extLst>
              <a:ext uri="{FF2B5EF4-FFF2-40B4-BE49-F238E27FC236}">
                <a16:creationId xmlns:a16="http://schemas.microsoft.com/office/drawing/2014/main" id="{A51D2D94-9BC2-49D0-8B1E-3483149B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85" y="532737"/>
            <a:ext cx="8714629" cy="62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6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EE55A18-B33A-48E1-AA87-4FFA344D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119527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n-US" altLang="en-US" dirty="0"/>
          </a:p>
        </p:txBody>
      </p:sp>
      <p:sp>
        <p:nvSpPr>
          <p:cNvPr id="6" name="WordArt 39">
            <a:extLst>
              <a:ext uri="{FF2B5EF4-FFF2-40B4-BE49-F238E27FC236}">
                <a16:creationId xmlns:a16="http://schemas.microsoft.com/office/drawing/2014/main" id="{BADCBF91-4CE9-4EF3-A77E-B5D7E65316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1764" y="565205"/>
            <a:ext cx="1059113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*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Hoạt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động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3: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Trẻ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thực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hiện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</a:p>
        </p:txBody>
      </p:sp>
      <p:pic>
        <p:nvPicPr>
          <p:cNvPr id="8194" name="Picture 2" descr="HOẠT ĐỘNG TẠO HÌNH TỪ LÁ CÂY CỦA CÁC BÉ MGL A3">
            <a:extLst>
              <a:ext uri="{FF2B5EF4-FFF2-40B4-BE49-F238E27FC236}">
                <a16:creationId xmlns:a16="http://schemas.microsoft.com/office/drawing/2014/main" id="{56D103A0-A83F-40EB-B356-9C4C8B9F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090" y="1710013"/>
            <a:ext cx="8790696" cy="48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a ngọn nến lung linh">
            <a:hlinkClick r:id="" action="ppaction://media"/>
            <a:extLst>
              <a:ext uri="{FF2B5EF4-FFF2-40B4-BE49-F238E27FC236}">
                <a16:creationId xmlns:a16="http://schemas.microsoft.com/office/drawing/2014/main" id="{20AD2BDF-FBF2-4D63-8E05-E4CB3F1FA9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3645" y="50656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>
            <a:extLst>
              <a:ext uri="{FF2B5EF4-FFF2-40B4-BE49-F238E27FC236}">
                <a16:creationId xmlns:a16="http://schemas.microsoft.com/office/drawing/2014/main" id="{673BFE3A-F84B-43B8-B14B-89BDDEFB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91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6A7E319C-D29F-4150-A198-EB0A79971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800600"/>
            <a:ext cx="193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6AF006B-2852-44F6-A1D9-EDF606FC4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971800"/>
            <a:ext cx="223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.VnAvant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3A73EF0-F311-43E5-ACC7-42A41CEE4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447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CECF48B-BCB0-43D7-B6AA-829E9D30D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023938"/>
            <a:ext cx="1234016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6354C39-ED3E-49AC-B49A-8DF9ECAB0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0" y="14513"/>
            <a:ext cx="12192000" cy="6858000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dirty="0"/>
          </a:p>
        </p:txBody>
      </p:sp>
      <p:pic>
        <p:nvPicPr>
          <p:cNvPr id="16" name="Picture 18" descr="C:\Users\NGOCTHANH\Desktop\anh dep\mc_05030402j_j.gif">
            <a:extLst>
              <a:ext uri="{FF2B5EF4-FFF2-40B4-BE49-F238E27FC236}">
                <a16:creationId xmlns:a16="http://schemas.microsoft.com/office/drawing/2014/main" id="{B5AEB2B7-60C7-4779-A67F-9CD5B706E7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49" y="5269064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C:\Users\NGOCTHANH\Desktop\anh dep\mc_05030402j_j.gif">
            <a:extLst>
              <a:ext uri="{FF2B5EF4-FFF2-40B4-BE49-F238E27FC236}">
                <a16:creationId xmlns:a16="http://schemas.microsoft.com/office/drawing/2014/main" id="{2DBCF66D-0655-4D46-B0C6-75C41E6B6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99" y="5272313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C:\Users\NGOCTHANH\Desktop\anh dep\mc_05030402j_j.gif">
            <a:extLst>
              <a:ext uri="{FF2B5EF4-FFF2-40B4-BE49-F238E27FC236}">
                <a16:creationId xmlns:a16="http://schemas.microsoft.com/office/drawing/2014/main" id="{D7C754AF-1F60-48DC-9FF2-BB51F1A402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73" y="5243287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:\Users\NGOCTHANH\Desktop\anh dep\mc_05030402j_j.gif">
            <a:extLst>
              <a:ext uri="{FF2B5EF4-FFF2-40B4-BE49-F238E27FC236}">
                <a16:creationId xmlns:a16="http://schemas.microsoft.com/office/drawing/2014/main" id="{11D06322-A86E-43AF-8BBA-7127A446D2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39" y="5212657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C:\Users\NGOCTHANH\Desktop\anh dep\mc_05030402j_j.gif">
            <a:extLst>
              <a:ext uri="{FF2B5EF4-FFF2-40B4-BE49-F238E27FC236}">
                <a16:creationId xmlns:a16="http://schemas.microsoft.com/office/drawing/2014/main" id="{C124356C-DB3E-4AC7-9009-5D96618D93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06" y="5184267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 descr="C:\Users\NGOCTHANH\Desktop\anh dep\mc_05030402j_j.gif">
            <a:extLst>
              <a:ext uri="{FF2B5EF4-FFF2-40B4-BE49-F238E27FC236}">
                <a16:creationId xmlns:a16="http://schemas.microsoft.com/office/drawing/2014/main" id="{BF599091-C5C0-4CF8-9901-97E3CDD92C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303" y="5194049"/>
            <a:ext cx="1117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C:\Users\NGOCTHANH\Desktop\anh dep\xsgs4074hd6.gif">
            <a:extLst>
              <a:ext uri="{FF2B5EF4-FFF2-40B4-BE49-F238E27FC236}">
                <a16:creationId xmlns:a16="http://schemas.microsoft.com/office/drawing/2014/main" id="{1FA35C67-3E38-4E11-AD1D-C29E420E25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9500" y="215900"/>
            <a:ext cx="38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C:\Users\NGOCTHANH\Desktop\anh dep\xsgs4074hd6.gif">
            <a:extLst>
              <a:ext uri="{FF2B5EF4-FFF2-40B4-BE49-F238E27FC236}">
                <a16:creationId xmlns:a16="http://schemas.microsoft.com/office/drawing/2014/main" id="{98A4F6C5-785B-423E-99E1-E59B3FB3A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5588" y="-225809"/>
            <a:ext cx="381000" cy="248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C:\Users\NGOCTHANH\Desktop\anh dep\xsgs4074hd6.gif">
            <a:extLst>
              <a:ext uri="{FF2B5EF4-FFF2-40B4-BE49-F238E27FC236}">
                <a16:creationId xmlns:a16="http://schemas.microsoft.com/office/drawing/2014/main" id="{20A9504B-B463-44D4-A027-89338566C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0900" y="-165100"/>
            <a:ext cx="38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C:\Users\NGOCTHANH\Desktop\anh dep\xsgs4074hd6.gif">
            <a:extLst>
              <a:ext uri="{FF2B5EF4-FFF2-40B4-BE49-F238E27FC236}">
                <a16:creationId xmlns:a16="http://schemas.microsoft.com/office/drawing/2014/main" id="{0C3F6F60-9DFB-499D-84D2-3A4CBB97A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63450" y="86502"/>
            <a:ext cx="381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Bluebird05-animated-chick_in_flight">
            <a:extLst>
              <a:ext uri="{FF2B5EF4-FFF2-40B4-BE49-F238E27FC236}">
                <a16:creationId xmlns:a16="http://schemas.microsoft.com/office/drawing/2014/main" id="{83613AF5-ECBF-4381-B1D6-02CB3B7D4E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3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Bluebird05-animated-chick_in_flight">
            <a:extLst>
              <a:ext uri="{FF2B5EF4-FFF2-40B4-BE49-F238E27FC236}">
                <a16:creationId xmlns:a16="http://schemas.microsoft.com/office/drawing/2014/main" id="{6390EB51-F5D7-4519-AC7F-B8AFFB72A2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-33948"/>
            <a:ext cx="203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3">
            <a:extLst>
              <a:ext uri="{FF2B5EF4-FFF2-40B4-BE49-F238E27FC236}">
                <a16:creationId xmlns:a16="http://schemas.microsoft.com/office/drawing/2014/main" id="{7116D48A-D067-447D-9CEA-BDA6061F77E8}"/>
              </a:ext>
            </a:extLst>
          </p:cNvPr>
          <p:cNvGrpSpPr>
            <a:grpSpLocks/>
          </p:cNvGrpSpPr>
          <p:nvPr/>
        </p:nvGrpSpPr>
        <p:grpSpPr bwMode="auto">
          <a:xfrm>
            <a:off x="9107150" y="4918302"/>
            <a:ext cx="3251200" cy="1905000"/>
            <a:chOff x="1968" y="1152"/>
            <a:chExt cx="1829" cy="2688"/>
          </a:xfrm>
        </p:grpSpPr>
        <p:pic>
          <p:nvPicPr>
            <p:cNvPr id="29" name="Picture 4" descr="hoahong">
              <a:extLst>
                <a:ext uri="{FF2B5EF4-FFF2-40B4-BE49-F238E27FC236}">
                  <a16:creationId xmlns:a16="http://schemas.microsoft.com/office/drawing/2014/main" id="{D55408A2-09C8-4105-9304-B404A00ABF3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C408D783-55E8-4B4F-AF73-22D84D051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1" name="Picture 6" descr="hoahong">
                <a:extLst>
                  <a:ext uri="{FF2B5EF4-FFF2-40B4-BE49-F238E27FC236}">
                    <a16:creationId xmlns:a16="http://schemas.microsoft.com/office/drawing/2014/main" id="{3594FCB4-1E32-49D6-A5A8-9A7A014AEC1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 descr="hoahong">
                <a:extLst>
                  <a:ext uri="{FF2B5EF4-FFF2-40B4-BE49-F238E27FC236}">
                    <a16:creationId xmlns:a16="http://schemas.microsoft.com/office/drawing/2014/main" id="{F0273483-26FE-4636-AE90-C8D5D1616A2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8" descr="hoahong">
                <a:extLst>
                  <a:ext uri="{FF2B5EF4-FFF2-40B4-BE49-F238E27FC236}">
                    <a16:creationId xmlns:a16="http://schemas.microsoft.com/office/drawing/2014/main" id="{76D130B0-C640-40B5-B469-42832040564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9" descr="hoahong">
                <a:extLst>
                  <a:ext uri="{FF2B5EF4-FFF2-40B4-BE49-F238E27FC236}">
                    <a16:creationId xmlns:a16="http://schemas.microsoft.com/office/drawing/2014/main" id="{2F4F489E-0B82-4575-ACAD-3BF3E9FA631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6" name="Group 3">
            <a:extLst>
              <a:ext uri="{FF2B5EF4-FFF2-40B4-BE49-F238E27FC236}">
                <a16:creationId xmlns:a16="http://schemas.microsoft.com/office/drawing/2014/main" id="{8899684C-9238-4B5D-A5B9-7F2E52D5A48C}"/>
              </a:ext>
            </a:extLst>
          </p:cNvPr>
          <p:cNvGrpSpPr>
            <a:grpSpLocks/>
          </p:cNvGrpSpPr>
          <p:nvPr/>
        </p:nvGrpSpPr>
        <p:grpSpPr bwMode="auto">
          <a:xfrm>
            <a:off x="77064" y="4903715"/>
            <a:ext cx="3251200" cy="1905000"/>
            <a:chOff x="1968" y="1152"/>
            <a:chExt cx="1829" cy="2688"/>
          </a:xfrm>
        </p:grpSpPr>
        <p:pic>
          <p:nvPicPr>
            <p:cNvPr id="37" name="Picture 4" descr="hoahong">
              <a:extLst>
                <a:ext uri="{FF2B5EF4-FFF2-40B4-BE49-F238E27FC236}">
                  <a16:creationId xmlns:a16="http://schemas.microsoft.com/office/drawing/2014/main" id="{C4D55578-1115-4DF3-8E1C-01B9C5AA44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846A77B0-2F39-40B0-ACC1-B70E5437F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39" name="Picture 6" descr="hoahong">
                <a:extLst>
                  <a:ext uri="{FF2B5EF4-FFF2-40B4-BE49-F238E27FC236}">
                    <a16:creationId xmlns:a16="http://schemas.microsoft.com/office/drawing/2014/main" id="{7B1423CD-0AFF-48BC-A0EB-CA257B166C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7" descr="hoahong">
                <a:extLst>
                  <a:ext uri="{FF2B5EF4-FFF2-40B4-BE49-F238E27FC236}">
                    <a16:creationId xmlns:a16="http://schemas.microsoft.com/office/drawing/2014/main" id="{1800C22C-33B6-4FCA-8F5B-7C3214E465A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8" descr="hoahong">
                <a:extLst>
                  <a:ext uri="{FF2B5EF4-FFF2-40B4-BE49-F238E27FC236}">
                    <a16:creationId xmlns:a16="http://schemas.microsoft.com/office/drawing/2014/main" id="{1DDFBE7F-3C87-4E4A-94B4-3535F57CE51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9" descr="hoahong">
                <a:extLst>
                  <a:ext uri="{FF2B5EF4-FFF2-40B4-BE49-F238E27FC236}">
                    <a16:creationId xmlns:a16="http://schemas.microsoft.com/office/drawing/2014/main" id="{145F1E36-B29B-495C-8426-F110354614F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" name="WordArt 40">
            <a:extLst>
              <a:ext uri="{FF2B5EF4-FFF2-40B4-BE49-F238E27FC236}">
                <a16:creationId xmlns:a16="http://schemas.microsoft.com/office/drawing/2014/main" id="{AEAA7730-568C-442E-8C6E-EFE25A9015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6828" y="1868629"/>
            <a:ext cx="7170972" cy="133939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224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*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Hoạt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động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4</a:t>
            </a:r>
          </a:p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Trưng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bày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sản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phẩm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739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inh nen (26)">
            <a:extLst>
              <a:ext uri="{FF2B5EF4-FFF2-40B4-BE49-F238E27FC236}">
                <a16:creationId xmlns:a16="http://schemas.microsoft.com/office/drawing/2014/main" id="{7FB7D399-0B6E-4C42-B122-8A880D6EB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WordArt 5">
            <a:extLst>
              <a:ext uri="{FF2B5EF4-FFF2-40B4-BE49-F238E27FC236}">
                <a16:creationId xmlns:a16="http://schemas.microsoft.com/office/drawing/2014/main" id="{F0CB4A72-52DD-40B5-9F2B-A0CE2DF705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657600"/>
            <a:ext cx="8382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Kính chúc  thầy cô và các con sức khỏe</a:t>
            </a:r>
          </a:p>
          <a:p>
            <a:pPr algn="ctr"/>
            <a:r>
              <a:rPr lang="vi-VN" sz="48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Xin chân thành cảm ơn!</a:t>
            </a:r>
            <a:endParaRPr lang="en-US" sz="48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6574" name="AutoShape 14">
            <a:extLst>
              <a:ext uri="{FF2B5EF4-FFF2-40B4-BE49-F238E27FC236}">
                <a16:creationId xmlns:a16="http://schemas.microsoft.com/office/drawing/2014/main" id="{2EFCCB4E-A129-4462-A087-20FDA2BD9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1" y="304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2" name="AutoShape 14">
            <a:extLst>
              <a:ext uri="{FF2B5EF4-FFF2-40B4-BE49-F238E27FC236}">
                <a16:creationId xmlns:a16="http://schemas.microsoft.com/office/drawing/2014/main" id="{CEE712BC-8C52-4C70-9D16-EDA867A0C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1" y="609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3" name="AutoShape 14">
            <a:extLst>
              <a:ext uri="{FF2B5EF4-FFF2-40B4-BE49-F238E27FC236}">
                <a16:creationId xmlns:a16="http://schemas.microsoft.com/office/drawing/2014/main" id="{06EE2067-AE47-4B8D-93E5-7C80C3386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6019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5" name="AutoShape 14">
            <a:extLst>
              <a:ext uri="{FF2B5EF4-FFF2-40B4-BE49-F238E27FC236}">
                <a16:creationId xmlns:a16="http://schemas.microsoft.com/office/drawing/2014/main" id="{56DDF401-F1C4-4743-AEE2-C2B3D75DB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5867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A68D1492-40F2-4A64-8AD0-FBD6261E5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1" y="5867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7" name="AutoShape 14">
            <a:extLst>
              <a:ext uri="{FF2B5EF4-FFF2-40B4-BE49-F238E27FC236}">
                <a16:creationId xmlns:a16="http://schemas.microsoft.com/office/drawing/2014/main" id="{AB982B8B-2833-4451-A58F-F9737A949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457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6564" name="AutoShape 4">
            <a:extLst>
              <a:ext uri="{FF2B5EF4-FFF2-40B4-BE49-F238E27FC236}">
                <a16:creationId xmlns:a16="http://schemas.microsoft.com/office/drawing/2014/main" id="{6AFF7647-24F8-47DC-8B8C-7B0A8043C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1" y="5181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156DC97-5003-405D-B672-64E72BC20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1" y="14478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7C4F5D2B-7366-42FC-B231-2635FBC28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1" y="1600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BC5DE7FA-DC34-4CA7-B6C4-17DEB28AB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4648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6576" name="AutoShape 16">
            <a:extLst>
              <a:ext uri="{FF2B5EF4-FFF2-40B4-BE49-F238E27FC236}">
                <a16:creationId xmlns:a16="http://schemas.microsoft.com/office/drawing/2014/main" id="{537C3439-86DB-4162-AA5F-C0A24DFAC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1" y="3200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2" name="AutoShape 16">
            <a:extLst>
              <a:ext uri="{FF2B5EF4-FFF2-40B4-BE49-F238E27FC236}">
                <a16:creationId xmlns:a16="http://schemas.microsoft.com/office/drawing/2014/main" id="{4D760F2F-9560-4671-BD83-5443F3492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1" y="685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3" name="AutoShape 16">
            <a:extLst>
              <a:ext uri="{FF2B5EF4-FFF2-40B4-BE49-F238E27FC236}">
                <a16:creationId xmlns:a16="http://schemas.microsoft.com/office/drawing/2014/main" id="{72F56620-48BE-452F-BD1A-8D0ACDA94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1" y="1219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AFB63631-F185-4AA0-BB12-3C5AE8E2D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16764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99641BE4-2F65-46EB-893B-5B49939F6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1" y="4572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C0E36699-2E0F-4E62-82AD-27404A8C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5410200"/>
            <a:ext cx="304800" cy="381000"/>
          </a:xfrm>
          <a:prstGeom prst="star4">
            <a:avLst>
              <a:gd name="adj" fmla="val 500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48185B94-6ABC-4CDD-8DE3-B31D86B2E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685800"/>
            <a:ext cx="304800" cy="381000"/>
          </a:xfrm>
          <a:prstGeom prst="star4">
            <a:avLst>
              <a:gd name="adj" fmla="val 500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69FAE835-1980-49C2-BCB5-8E54AF8CF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914400"/>
            <a:ext cx="304800" cy="381000"/>
          </a:xfrm>
          <a:prstGeom prst="star4">
            <a:avLst>
              <a:gd name="adj" fmla="val 500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67BD807F-4152-439C-9600-3B28A44E9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10200"/>
            <a:ext cx="304800" cy="381000"/>
          </a:xfrm>
          <a:prstGeom prst="star4">
            <a:avLst>
              <a:gd name="adj" fmla="val 500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35862" name="WordArt 22">
            <a:extLst>
              <a:ext uri="{FF2B5EF4-FFF2-40B4-BE49-F238E27FC236}">
                <a16:creationId xmlns:a16="http://schemas.microsoft.com/office/drawing/2014/main" id="{50188C9D-A3F0-4359-AF4B-3B97AF1E00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5867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KẾT THÚC</a:t>
            </a:r>
          </a:p>
        </p:txBody>
      </p:sp>
      <p:pic>
        <p:nvPicPr>
          <p:cNvPr id="8" name="Picture 7" descr="springtime_sun_hb">
            <a:extLst>
              <a:ext uri="{FF2B5EF4-FFF2-40B4-BE49-F238E27FC236}">
                <a16:creationId xmlns:a16="http://schemas.microsoft.com/office/drawing/2014/main" id="{4CDDF72C-2652-4F06-B53D-00E21E8BEB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-228600"/>
            <a:ext cx="213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4" descr="15191852_m">
            <a:extLst>
              <a:ext uri="{FF2B5EF4-FFF2-40B4-BE49-F238E27FC236}">
                <a16:creationId xmlns:a16="http://schemas.microsoft.com/office/drawing/2014/main" id="{1B710EEA-02CE-4447-B7A8-3939CD0122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2362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icture1">
            <a:extLst>
              <a:ext uri="{FF2B5EF4-FFF2-40B4-BE49-F238E27FC236}">
                <a16:creationId xmlns:a16="http://schemas.microsoft.com/office/drawing/2014/main" id="{591EF557-F936-4D2F-92B0-6420F7F899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150">
            <a:off x="4343401" y="2514601"/>
            <a:ext cx="1497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Picture1">
            <a:extLst>
              <a:ext uri="{FF2B5EF4-FFF2-40B4-BE49-F238E27FC236}">
                <a16:creationId xmlns:a16="http://schemas.microsoft.com/office/drawing/2014/main" id="{443C60FB-9A3B-4990-8233-9445943653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150">
            <a:off x="6781801" y="2438401"/>
            <a:ext cx="1497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Picture1">
            <a:extLst>
              <a:ext uri="{FF2B5EF4-FFF2-40B4-BE49-F238E27FC236}">
                <a16:creationId xmlns:a16="http://schemas.microsoft.com/office/drawing/2014/main" id="{E9D547A7-B455-4AE1-B17E-EBB4B099E1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123">
            <a:off x="9170988" y="2057401"/>
            <a:ext cx="14970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Picture1">
            <a:extLst>
              <a:ext uri="{FF2B5EF4-FFF2-40B4-BE49-F238E27FC236}">
                <a16:creationId xmlns:a16="http://schemas.microsoft.com/office/drawing/2014/main" id="{1F5FD809-8BA1-44A8-92AA-EBCCC65C85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150">
            <a:off x="1752601" y="2438401"/>
            <a:ext cx="1497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8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4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9" grpId="0" animBg="1"/>
      <p:bldP spid="10" grpId="0" animBg="1"/>
      <p:bldP spid="11" grpId="0" animBg="1"/>
      <p:bldP spid="6657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118</Words>
  <Application>Microsoft Office PowerPoint</Application>
  <PresentationFormat>Widescreen</PresentationFormat>
  <Paragraphs>21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ND</dc:creator>
  <cp:lastModifiedBy>ND</cp:lastModifiedBy>
  <cp:revision>2</cp:revision>
  <dcterms:created xsi:type="dcterms:W3CDTF">2025-11-04T05:34:03Z</dcterms:created>
  <dcterms:modified xsi:type="dcterms:W3CDTF">2025-11-04T06:59:16Z</dcterms:modified>
</cp:coreProperties>
</file>