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7" r:id="rId3"/>
    <p:sldId id="268" r:id="rId4"/>
    <p:sldId id="264" r:id="rId5"/>
    <p:sldId id="26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066"/>
    <a:srgbClr val="FFFF66"/>
    <a:srgbClr val="FF33CC"/>
    <a:srgbClr val="CC0099"/>
    <a:srgbClr val="FFFF99"/>
    <a:srgbClr val="8A961A"/>
    <a:srgbClr val="AAE032"/>
    <a:srgbClr val="CCFF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5BEDB-5723-48CA-B56F-ADA29ECAF78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5C74-9326-467A-B30E-C1745029129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5BEDB-5723-48CA-B56F-ADA29ECAF78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5C74-9326-467A-B30E-C174502912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5BEDB-5723-48CA-B56F-ADA29ECAF78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5C74-9326-467A-B30E-C174502912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5BEDB-5723-48CA-B56F-ADA29ECAF78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5C74-9326-467A-B30E-C174502912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5BEDB-5723-48CA-B56F-ADA29ECAF78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5C74-9326-467A-B30E-C1745029129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5BEDB-5723-48CA-B56F-ADA29ECAF78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5C74-9326-467A-B30E-C174502912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5BEDB-5723-48CA-B56F-ADA29ECAF78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5C74-9326-467A-B30E-C1745029129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5BEDB-5723-48CA-B56F-ADA29ECAF78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5C74-9326-467A-B30E-C174502912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5BEDB-5723-48CA-B56F-ADA29ECAF78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5C74-9326-467A-B30E-C174502912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5BEDB-5723-48CA-B56F-ADA29ECAF78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5C74-9326-467A-B30E-C1745029129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5BEDB-5723-48CA-B56F-ADA29ECAF78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5C74-9326-467A-B30E-C174502912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B15BEDB-5723-48CA-B56F-ADA29ECAF78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3AF5C74-9326-467A-B30E-C1745029129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9101" y="457200"/>
            <a:ext cx="8305800" cy="685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TRƯỜNG 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 GIÁO HOA SIM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9101" y="1440228"/>
            <a:ext cx="8305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Lĩnh</a:t>
            </a:r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vực</a:t>
            </a:r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: </a:t>
            </a:r>
            <a:r>
              <a:rPr lang="en-US" sz="4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Phát</a:t>
            </a:r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triển</a:t>
            </a:r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nhận</a:t>
            </a:r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thức</a:t>
            </a:r>
            <a:endParaRPr lang="en-US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2438400"/>
            <a:ext cx="6629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(Body)"/>
                <a:cs typeface="Times New Roman" pitchFamily="18" charset="0"/>
              </a:rPr>
              <a:t>Hoạt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(Body)"/>
                <a:cs typeface="Times New Roman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(Body)"/>
                <a:cs typeface="Times New Roman" pitchFamily="18" charset="0"/>
              </a:rPr>
              <a:t>động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(Body)"/>
                <a:cs typeface="Times New Roman" pitchFamily="18" charset="0"/>
              </a:rPr>
              <a:t>: </a:t>
            </a: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(Body)"/>
                <a:cs typeface="Times New Roman" pitchFamily="18" charset="0"/>
              </a:rPr>
              <a:t>Làm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(Body)"/>
                <a:cs typeface="Times New Roman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(Body)"/>
                <a:cs typeface="Times New Roman" pitchFamily="18" charset="0"/>
              </a:rPr>
              <a:t>quen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(Body)"/>
                <a:cs typeface="Times New Roman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(Body)"/>
                <a:cs typeface="Times New Roman" pitchFamily="18" charset="0"/>
              </a:rPr>
              <a:t>với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(Body)"/>
                <a:cs typeface="Times New Roman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(Body)"/>
                <a:cs typeface="Times New Roman" pitchFamily="18" charset="0"/>
              </a:rPr>
              <a:t>toán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(Body)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5387" y="5562600"/>
            <a:ext cx="60578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66"/>
                </a:solidFill>
                <a:latin typeface="+mj-lt"/>
              </a:rPr>
              <a:t>Người</a:t>
            </a:r>
            <a:r>
              <a:rPr lang="en-US" sz="2800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+mj-lt"/>
              </a:rPr>
              <a:t>thực</a:t>
            </a:r>
            <a:r>
              <a:rPr lang="en-US" sz="2800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+mj-lt"/>
              </a:rPr>
              <a:t>hiện</a:t>
            </a:r>
            <a:r>
              <a:rPr lang="en-US" sz="2800" dirty="0" smtClean="0">
                <a:solidFill>
                  <a:srgbClr val="FF0066"/>
                </a:solidFill>
                <a:latin typeface="+mj-lt"/>
              </a:rPr>
              <a:t>: H </a:t>
            </a:r>
            <a:r>
              <a:rPr lang="en-US" sz="2800" dirty="0" err="1" smtClean="0">
                <a:solidFill>
                  <a:srgbClr val="FF0066"/>
                </a:solidFill>
                <a:latin typeface="+mj-lt"/>
              </a:rPr>
              <a:t>Yer</a:t>
            </a:r>
            <a:r>
              <a:rPr lang="en-US" sz="2800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+mj-lt"/>
              </a:rPr>
              <a:t>Ktla</a:t>
            </a:r>
            <a:endParaRPr lang="en-US" sz="2800" dirty="0" smtClean="0">
              <a:solidFill>
                <a:srgbClr val="FF0066"/>
              </a:solidFill>
              <a:latin typeface="+mj-lt"/>
            </a:endParaRPr>
          </a:p>
          <a:p>
            <a:r>
              <a:rPr lang="en-US" sz="2800" dirty="0" err="1" smtClean="0">
                <a:solidFill>
                  <a:srgbClr val="FF0066"/>
                </a:solidFill>
                <a:latin typeface="+mj-lt"/>
              </a:rPr>
              <a:t>Lớp</a:t>
            </a:r>
            <a:r>
              <a:rPr lang="en-US" sz="2800" dirty="0" smtClean="0">
                <a:solidFill>
                  <a:srgbClr val="FF0066"/>
                </a:solidFill>
                <a:latin typeface="+mj-lt"/>
              </a:rPr>
              <a:t>: </a:t>
            </a:r>
            <a:r>
              <a:rPr lang="en-US" sz="2800" dirty="0" err="1" smtClean="0">
                <a:solidFill>
                  <a:srgbClr val="FF0066"/>
                </a:solidFill>
                <a:latin typeface="+mj-lt"/>
              </a:rPr>
              <a:t>Mầm</a:t>
            </a:r>
            <a:endParaRPr lang="en-US" sz="2800" dirty="0">
              <a:solidFill>
                <a:srgbClr val="FF0066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41643"/>
            <a:ext cx="9296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u="sng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Đề</a:t>
            </a:r>
            <a:r>
              <a:rPr lang="en-US" sz="4000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u="sng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tài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: </a:t>
            </a:r>
            <a:endParaRPr lang="en-US" sz="4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Nhận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biết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phân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biệt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to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hơn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–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nhỏ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hơn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578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533400"/>
            <a:ext cx="822960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Hoạt động 1: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r>
              <a:rPr lang="en-US" dirty="0" err="1" smtClean="0"/>
              <a:t>Gây</a:t>
            </a:r>
            <a:r>
              <a:rPr lang="en-US" dirty="0" smtClean="0"/>
              <a:t> </a:t>
            </a:r>
            <a:r>
              <a:rPr lang="en-US" dirty="0" err="1" smtClean="0"/>
              <a:t>hứng</a:t>
            </a:r>
            <a:r>
              <a:rPr lang="en-US" dirty="0" smtClean="0"/>
              <a:t> </a:t>
            </a:r>
            <a:r>
              <a:rPr lang="en-US" dirty="0" err="1" smtClean="0"/>
              <a:t>thú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endParaRPr lang="en-US" dirty="0" smtClean="0"/>
          </a:p>
          <a:p>
            <a:r>
              <a:rPr lang="en-US" dirty="0" smtClean="0"/>
              <a:t>- </a:t>
            </a:r>
            <a:r>
              <a:rPr lang="en-US" dirty="0" err="1" smtClean="0"/>
              <a:t>Ôn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cũ</a:t>
            </a:r>
            <a:r>
              <a:rPr lang="en-US" dirty="0" smtClean="0"/>
              <a:t> </a:t>
            </a:r>
            <a:r>
              <a:rPr lang="en-US" dirty="0" err="1" smtClean="0"/>
              <a:t>đếm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3</a:t>
            </a:r>
            <a:endParaRPr lang="en-US" dirty="0"/>
          </a:p>
        </p:txBody>
      </p:sp>
      <p:pic>
        <p:nvPicPr>
          <p:cNvPr id="6" name="Da ghe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34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4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8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1" y="561833"/>
            <a:ext cx="8229600" cy="923330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Hoạt động 2: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600" dirty="0" err="1" smtClean="0"/>
              <a:t>Nhận</a:t>
            </a:r>
            <a:r>
              <a:rPr lang="en-US" sz="3600" dirty="0" smtClean="0"/>
              <a:t> </a:t>
            </a:r>
            <a:r>
              <a:rPr lang="en-US" sz="3600" dirty="0" err="1" smtClean="0"/>
              <a:t>biết</a:t>
            </a:r>
            <a:r>
              <a:rPr lang="en-US" sz="3600" dirty="0" smtClean="0"/>
              <a:t>, </a:t>
            </a:r>
            <a:r>
              <a:rPr lang="en-US" sz="3600" dirty="0" err="1" smtClean="0"/>
              <a:t>phân</a:t>
            </a:r>
            <a:r>
              <a:rPr lang="en-US" sz="3600" dirty="0" smtClean="0"/>
              <a:t> </a:t>
            </a:r>
            <a:r>
              <a:rPr lang="en-US" sz="3600" dirty="0" err="1" smtClean="0"/>
              <a:t>biệt</a:t>
            </a:r>
            <a:r>
              <a:rPr lang="en-US" sz="3600" dirty="0" smtClean="0"/>
              <a:t> to </a:t>
            </a:r>
            <a:r>
              <a:rPr lang="en-US" sz="3600" dirty="0" err="1" smtClean="0"/>
              <a:t>hơn</a:t>
            </a:r>
            <a:r>
              <a:rPr lang="en-US" sz="3600" dirty="0" smtClean="0"/>
              <a:t> – </a:t>
            </a:r>
            <a:r>
              <a:rPr lang="en-US" sz="3600" dirty="0" err="1" smtClean="0"/>
              <a:t>nhỏ</a:t>
            </a:r>
            <a:r>
              <a:rPr lang="en-US" sz="3600" dirty="0" smtClean="0"/>
              <a:t> </a:t>
            </a:r>
            <a:r>
              <a:rPr lang="en-US" sz="3600" dirty="0" err="1" smtClean="0"/>
              <a:t>hơn</a:t>
            </a:r>
            <a:endParaRPr lang="en-US" sz="3600" dirty="0"/>
          </a:p>
        </p:txBody>
      </p:sp>
      <p:pic>
        <p:nvPicPr>
          <p:cNvPr id="3" name="Nha_cua_toi_754c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0" y="3200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sz="3600" dirty="0" err="1" smtClean="0"/>
              <a:t>Luyện</a:t>
            </a:r>
            <a:r>
              <a:rPr lang="en-US" sz="3600" dirty="0" smtClean="0"/>
              <a:t> </a:t>
            </a:r>
            <a:r>
              <a:rPr lang="en-US" sz="3600" dirty="0" err="1" smtClean="0"/>
              <a:t>tập</a:t>
            </a:r>
            <a:endParaRPr lang="en-US" sz="3600" dirty="0" smtClean="0"/>
          </a:p>
          <a:p>
            <a:pPr algn="ctr"/>
            <a:r>
              <a:rPr lang="en-US" sz="3200" dirty="0" err="1" smtClean="0"/>
              <a:t>Trò</a:t>
            </a:r>
            <a:r>
              <a:rPr lang="en-US" sz="3200" dirty="0" smtClean="0"/>
              <a:t> </a:t>
            </a:r>
            <a:r>
              <a:rPr lang="en-US" sz="3200" dirty="0" err="1" smtClean="0"/>
              <a:t>chơi</a:t>
            </a:r>
            <a:r>
              <a:rPr lang="en-US" sz="3200" dirty="0" smtClean="0"/>
              <a:t>: Ai </a:t>
            </a:r>
            <a:r>
              <a:rPr lang="en-US" sz="3200" dirty="0" err="1" smtClean="0"/>
              <a:t>nhanh</a:t>
            </a:r>
            <a:r>
              <a:rPr lang="en-US" sz="3200" dirty="0" smtClean="0"/>
              <a:t> </a:t>
            </a:r>
            <a:r>
              <a:rPr lang="en-US" sz="3200" dirty="0" err="1" smtClean="0"/>
              <a:t>hơn</a:t>
            </a:r>
            <a:endParaRPr lang="en-US" sz="3200" dirty="0" smtClean="0"/>
          </a:p>
          <a:p>
            <a:pPr algn="ctr"/>
            <a:r>
              <a:rPr lang="en-US" sz="3200" dirty="0" err="1" smtClean="0"/>
              <a:t>Trò</a:t>
            </a:r>
            <a:r>
              <a:rPr lang="en-US" sz="3200" dirty="0" smtClean="0"/>
              <a:t> </a:t>
            </a:r>
            <a:r>
              <a:rPr lang="en-US" sz="3200" dirty="0" err="1" smtClean="0"/>
              <a:t>chơi</a:t>
            </a:r>
            <a:r>
              <a:rPr lang="en-US" sz="3200" dirty="0" smtClean="0"/>
              <a:t>: “</a:t>
            </a:r>
            <a:r>
              <a:rPr lang="en-US" sz="3200" dirty="0" err="1" smtClean="0"/>
              <a:t>Đội</a:t>
            </a:r>
            <a:r>
              <a:rPr lang="en-US" sz="3200" dirty="0" smtClean="0"/>
              <a:t> </a:t>
            </a:r>
            <a:r>
              <a:rPr lang="en-US" sz="3200" dirty="0" err="1" smtClean="0"/>
              <a:t>nào</a:t>
            </a:r>
            <a:r>
              <a:rPr lang="en-US" sz="3200" dirty="0" smtClean="0"/>
              <a:t> </a:t>
            </a:r>
            <a:r>
              <a:rPr lang="en-US" sz="3200" dirty="0" err="1" smtClean="0"/>
              <a:t>nhanh</a:t>
            </a:r>
            <a:r>
              <a:rPr lang="en-US" sz="3200" dirty="0" smtClean="0"/>
              <a:t> </a:t>
            </a:r>
            <a:r>
              <a:rPr lang="en-US" sz="3200" dirty="0" err="1" smtClean="0"/>
              <a:t>nhất</a:t>
            </a:r>
            <a:r>
              <a:rPr lang="en-US" sz="3200" dirty="0" smtClean="0"/>
              <a:t>”</a:t>
            </a:r>
            <a:endParaRPr lang="en-US" sz="3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</a:rPr>
              <a:t>HOẠT ĐỘNG 3</a:t>
            </a:r>
            <a:endParaRPr lang="en-US" sz="6000" b="1" spc="0" dirty="0">
              <a:ln/>
              <a:solidFill>
                <a:srgbClr val="FF0000"/>
              </a:solidFill>
            </a:endParaRPr>
          </a:p>
        </p:txBody>
      </p:sp>
      <p:pic>
        <p:nvPicPr>
          <p:cNvPr id="2" name="NHÀ MÌNH RẤT VU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00400" y="40316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5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5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3352800"/>
            <a:ext cx="8077200" cy="990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vi-V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XIN TRÂN TRỌNG CẢM ƠN CÁC CÔ GIÁO</a:t>
            </a:r>
            <a:r>
              <a:rPr lang="vi-V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929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808</TotalTime>
  <Words>102</Words>
  <Application>Microsoft Office PowerPoint</Application>
  <PresentationFormat>On-screen Show (4:3)</PresentationFormat>
  <Paragraphs>19</Paragraphs>
  <Slides>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Arial (Body)</vt:lpstr>
      <vt:lpstr>Times New Roman</vt:lpstr>
      <vt:lpstr>Clarity</vt:lpstr>
      <vt:lpstr>PowerPoint Presentation</vt:lpstr>
      <vt:lpstr>PowerPoint Presentation</vt:lpstr>
      <vt:lpstr>PowerPoint Presentation</vt:lpstr>
      <vt:lpstr>HOẠT ĐỘNG 3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123</cp:revision>
  <dcterms:created xsi:type="dcterms:W3CDTF">2016-11-09T01:44:55Z</dcterms:created>
  <dcterms:modified xsi:type="dcterms:W3CDTF">2025-11-10T13:11:10Z</dcterms:modified>
</cp:coreProperties>
</file>