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E9519-1915-4A15-8AF3-6D33E46CCB6A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9DBB1-8872-48A7-8D3E-E5F80C96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DBB1-8872-48A7-8D3E-E5F80C96AD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0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3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1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2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1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0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9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1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F611-575A-40B8-9C97-92F505EBFB6C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8" y="1844824"/>
            <a:ext cx="6400800" cy="4442048"/>
          </a:xfrm>
        </p:spPr>
        <p:txBody>
          <a:bodyPr>
            <a:norm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Chủ điểm: </a:t>
            </a:r>
            <a:r>
              <a:rPr lang="en-US" sz="3600" b="1" dirty="0" err="1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thân</a:t>
            </a:r>
            <a:b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Đề tài: </a:t>
            </a:r>
            <a:r>
              <a:rPr lang="en-US" sz="3600" b="1" dirty="0" err="1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Miệng</a:t>
            </a:r>
            <a:r>
              <a:rPr lang="en-US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xinh</a:t>
            </a:r>
            <a:r>
              <a:rPr lang="en-US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”</a:t>
            </a:r>
            <a:b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Độ tuổi: </a:t>
            </a:r>
            <a:r>
              <a:rPr lang="en-US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3 - </a:t>
            </a:r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4 tuổi</a:t>
            </a:r>
            <a:b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Thời gian: </a:t>
            </a:r>
            <a:r>
              <a:rPr lang="en-US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20 – 25 </a:t>
            </a:r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phút</a:t>
            </a:r>
            <a:b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Ngày dạy: </a:t>
            </a:r>
            <a:r>
              <a:rPr lang="en-US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03/10/2025</a:t>
            </a:r>
            <a:b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Giáo viên: </a:t>
            </a:r>
            <a:r>
              <a:rPr lang="en-US" sz="3600" b="1" dirty="0" err="1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Trần</a:t>
            </a:r>
            <a:r>
              <a:rPr lang="en-US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 Thanh</a:t>
            </a:r>
            <a:endParaRPr lang="en-US" dirty="0">
              <a:solidFill>
                <a:srgbClr val="FF0000"/>
              </a:solidFill>
              <a:latin typeface="Sitka Heading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6499" y="332656"/>
            <a:ext cx="5050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Trường</a:t>
            </a:r>
            <a:r>
              <a:rPr lang="en-US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Mẫu</a:t>
            </a:r>
            <a:r>
              <a:rPr lang="en-US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giáo</a:t>
            </a:r>
            <a:r>
              <a:rPr lang="en-US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Hoa</a:t>
            </a:r>
            <a:r>
              <a:rPr lang="en-US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Sim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69213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* </a:t>
            </a:r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 1: </a:t>
            </a: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Gây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hứng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thú</a:t>
            </a:r>
            <a:endParaRPr lang="en-US" sz="4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Cả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lớp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: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“</a:t>
            </a:r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45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196752"/>
            <a:ext cx="5472608" cy="374441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 * </a:t>
            </a:r>
            <a:r>
              <a:rPr lang="en-US" b="1" dirty="0" err="1">
                <a:solidFill>
                  <a:srgbClr val="FF0000"/>
                </a:solidFill>
                <a:latin typeface="Lucida Calligraphy" pitchFamily="66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ucida Calligraphy" pitchFamily="66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 2: </a:t>
            </a:r>
            <a:r>
              <a:rPr lang="en-US" b="1" dirty="0" err="1">
                <a:solidFill>
                  <a:srgbClr val="FF0000"/>
                </a:solidFill>
                <a:latin typeface="Lucida Calligraphy" pitchFamily="66" charset="0"/>
              </a:rPr>
              <a:t>Nội</a:t>
            </a: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 dung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  + </a:t>
            </a:r>
            <a:r>
              <a:rPr lang="en-US" b="1" dirty="0" err="1">
                <a:solidFill>
                  <a:srgbClr val="FF0000"/>
                </a:solidFill>
                <a:latin typeface="Lucida Calligraphy" pitchFamily="66" charset="0"/>
              </a:rPr>
              <a:t>Đọc</a:t>
            </a: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ucida Calligraphy" pitchFamily="66" charset="0"/>
              </a:rPr>
              <a:t>thơ</a:t>
            </a: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ucida Calligraphy" pitchFamily="66" charset="0"/>
              </a:rPr>
              <a:t>lần</a:t>
            </a: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 1: </a:t>
            </a:r>
            <a:r>
              <a:rPr lang="en-US" b="1" dirty="0" err="1">
                <a:solidFill>
                  <a:srgbClr val="FF0000"/>
                </a:solidFill>
                <a:latin typeface="Lucida Calligraphy" pitchFamily="66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ucida Calligraphy" pitchFamily="66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ucida Calligraphy" pitchFamily="66" charset="0"/>
              </a:rPr>
              <a:t>cử</a:t>
            </a: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ucida Calligraphy" pitchFamily="66" charset="0"/>
              </a:rPr>
              <a:t>chỉ</a:t>
            </a: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Lucida Calligraphy" pitchFamily="66" charset="0"/>
              </a:rPr>
              <a:t>điệu</a:t>
            </a: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ucida Calligraphy" pitchFamily="66" charset="0"/>
              </a:rPr>
              <a:t>bộ</a:t>
            </a:r>
            <a:endParaRPr lang="en-US" b="1" dirty="0">
              <a:solidFill>
                <a:srgbClr val="FF0000"/>
              </a:solidFill>
              <a:latin typeface="Lucida Calligraphy" pitchFamily="66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  + </a:t>
            </a:r>
            <a:r>
              <a:rPr lang="en-US" b="1" dirty="0" err="1">
                <a:solidFill>
                  <a:srgbClr val="FF0000"/>
                </a:solidFill>
                <a:latin typeface="Lucida Calligraphy" pitchFamily="66" charset="0"/>
              </a:rPr>
              <a:t>Đọc</a:t>
            </a: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ucida Calligraphy" pitchFamily="66" charset="0"/>
              </a:rPr>
              <a:t>lần</a:t>
            </a: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 2: </a:t>
            </a:r>
            <a:r>
              <a:rPr lang="en-US" b="1" dirty="0" err="1">
                <a:solidFill>
                  <a:srgbClr val="FF0000"/>
                </a:solidFill>
                <a:latin typeface="Lucida Calligraphy" pitchFamily="66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ucida Calligraphy" pitchFamily="66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   </a:t>
            </a:r>
            <a:r>
              <a:rPr lang="en-US" b="1" dirty="0" err="1">
                <a:solidFill>
                  <a:srgbClr val="FF0000"/>
                </a:solidFill>
                <a:latin typeface="Lucida Calligraphy" pitchFamily="66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 minh </a:t>
            </a:r>
            <a:r>
              <a:rPr lang="en-US" b="1" dirty="0" err="1">
                <a:solidFill>
                  <a:srgbClr val="FF0000"/>
                </a:solidFill>
                <a:latin typeface="Lucida Calligraphy" pitchFamily="66" charset="0"/>
              </a:rPr>
              <a:t>hoạ</a:t>
            </a:r>
            <a:endParaRPr lang="en-US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2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* </a:t>
            </a: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</a:rPr>
              <a:t>Đàm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</a:rPr>
              <a:t>thoại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Giáo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dục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trẻ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.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* </a:t>
            </a: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</a:rPr>
              <a:t>Dạy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</a:rPr>
              <a:t>trẻ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</a:rPr>
              <a:t>thơ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+ </a:t>
            </a: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</a:rPr>
              <a:t>Lần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 3: </a:t>
            </a: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</a:rPr>
              <a:t>mở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 video </a:t>
            </a: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</a:rPr>
              <a:t>trẻ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</a:rPr>
              <a:t>nghe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</a:rPr>
              <a:t>thơ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THƠ MIỆNG XINH  HẢO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203.6596" end="33404.13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692696"/>
            <a:ext cx="763284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2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916832"/>
            <a:ext cx="648072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* </a:t>
            </a:r>
            <a:r>
              <a:rPr lang="en-US" sz="4000" b="1" dirty="0" err="1">
                <a:solidFill>
                  <a:srgbClr val="FF0000"/>
                </a:solidFill>
                <a:latin typeface="Comic Sans MS" pitchFamily="66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omic Sans MS" pitchFamily="66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 3: </a:t>
            </a:r>
            <a:r>
              <a:rPr lang="en-US" sz="4000" b="1" dirty="0" err="1">
                <a:solidFill>
                  <a:srgbClr val="FF0000"/>
                </a:solidFill>
                <a:latin typeface="Comic Sans MS" pitchFamily="66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omic Sans MS" pitchFamily="66" charset="0"/>
              </a:rPr>
              <a:t>chơi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Ai </a:t>
            </a:r>
            <a:r>
              <a:rPr lang="en-US" sz="4000" b="1" dirty="0" err="1">
                <a:solidFill>
                  <a:srgbClr val="FF0000"/>
                </a:solidFill>
                <a:latin typeface="Comic Sans MS" pitchFamily="66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 hay </a:t>
            </a:r>
            <a:r>
              <a:rPr lang="en-US" sz="4000" b="1" dirty="0" err="1">
                <a:solidFill>
                  <a:srgbClr val="FF0000"/>
                </a:solidFill>
                <a:latin typeface="Comic Sans MS" pitchFamily="66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858" y="2492896"/>
            <a:ext cx="7992888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TIẾT HỌC ĐẾN ĐÂY LÀ KẾT THÚC</a:t>
            </a:r>
          </a:p>
          <a:p>
            <a:pPr algn="ctr"/>
            <a:r>
              <a:rPr lang="en-US" sz="6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CHÚC CÁC CHÁU LUÔN CHĂM NGOAN HỌC GIỎI</a:t>
            </a:r>
            <a:endParaRPr lang="en-US" sz="60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80928"/>
            <a:ext cx="3816423" cy="40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153</Words>
  <Application>Microsoft Office PowerPoint</Application>
  <PresentationFormat>On-screen Show (4:3)</PresentationFormat>
  <Paragraphs>19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Comic Sans MS</vt:lpstr>
      <vt:lpstr>Lucida Calligraphy</vt:lpstr>
      <vt:lpstr>Sitka Heading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2025-04-19T12:30:18Z</dcterms:created>
  <dcterms:modified xsi:type="dcterms:W3CDTF">2025-11-23T13:13:48Z</dcterms:modified>
</cp:coreProperties>
</file>