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3" r:id="rId2"/>
    <p:sldId id="257" r:id="rId3"/>
    <p:sldId id="258" r:id="rId4"/>
    <p:sldId id="302" r:id="rId5"/>
    <p:sldId id="324" r:id="rId6"/>
    <p:sldId id="325" r:id="rId7"/>
    <p:sldId id="326" r:id="rId8"/>
    <p:sldId id="327" r:id="rId9"/>
    <p:sldId id="330" r:id="rId10"/>
    <p:sldId id="331" r:id="rId11"/>
    <p:sldId id="332" r:id="rId12"/>
    <p:sldId id="336" r:id="rId13"/>
    <p:sldId id="333" r:id="rId14"/>
    <p:sldId id="334" r:id="rId15"/>
    <p:sldId id="335" r:id="rId16"/>
    <p:sldId id="29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93" d="100"/>
          <a:sy n="93" d="100"/>
        </p:scale>
        <p:origin x="116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75554-DFA9-430B-B713-EBA8CB7FE36B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B7AD2-F04D-4A76-83C7-4B76A41D9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44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0C7E-A3DC-4231-AC55-4E0BB8A055E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2C8B-8B3F-40E4-9728-7C4C7473F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15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50C7E-A3DC-4231-AC55-4E0BB8A055E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52C8B-8B3F-40E4-9728-7C4C7473F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7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861168"/>
              </p:ext>
            </p:extLst>
          </p:nvPr>
        </p:nvGraphicFramePr>
        <p:xfrm>
          <a:off x="-27709" y="41564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Bitmap Image" r:id="rId3" imgW="5191200" imgH="3448080" progId="PBrush">
                  <p:embed/>
                </p:oleObj>
              </mc:Choice>
              <mc:Fallback>
                <p:oleObj name="Bitmap Image" r:id="rId3" imgW="5191200" imgH="3448080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7709" y="41564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990600" y="1371600"/>
            <a:ext cx="6629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CHỦ ĐỀ :TRƯỜNG MẦM NON</a:t>
            </a: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CHỦ ĐỀ NHÁNH:CÁC CÔ BÁC TRONG TRƯỜNG MẦM NON</a:t>
            </a: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PHÁT TRIỂN NHẬN THỨC:KHÁM PHÁ KHOA HỌC</a:t>
            </a: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ĐỀ TÀI:TÌM HIỂU VỀ CÁC CÔ BÁC TRONG TRƯỜNG MẦM NON</a:t>
            </a: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GIÁO VIÊN:H Mai Li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Mlô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2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8077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/>
              <a:t>Chú bảo vệ</a:t>
            </a:r>
          </a:p>
        </p:txBody>
      </p:sp>
      <p:pic>
        <p:nvPicPr>
          <p:cNvPr id="3" name="Picture 4" descr="E:\70a2e5e35e9b52f24c6d6db47cde61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295400"/>
            <a:ext cx="8458200" cy="617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820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/>
              <a:t>Cô cấp dưỡng         Cô y tế</a:t>
            </a:r>
          </a:p>
        </p:txBody>
      </p:sp>
      <p:pic>
        <p:nvPicPr>
          <p:cNvPr id="3" name="Picture 2" descr="E:\6ab1ed274b2bda332bb9d2e9be55ec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0" y="1600200"/>
            <a:ext cx="436474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E:\868e407f9b02a8cc1237394368dc3c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57199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479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Cô y tế                   Chú bảo vệ</a:t>
            </a:r>
          </a:p>
        </p:txBody>
      </p:sp>
      <p:pic>
        <p:nvPicPr>
          <p:cNvPr id="3" name="Picture 4" descr="E:\70a2e5e35e9b52f24c6d6db47cde61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1"/>
            <a:ext cx="39624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E:\868e407f9b02a8cc1237394368dc3c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" y="1527710"/>
            <a:ext cx="4724400" cy="507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879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Cô văn thư            Cô kế toán </a:t>
            </a:r>
          </a:p>
        </p:txBody>
      </p:sp>
      <p:pic>
        <p:nvPicPr>
          <p:cNvPr id="4" name="Picture 6" descr="E:\a99f6afe3c62c06dd4be660df0f216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4958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 \m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24000"/>
            <a:ext cx="447270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558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Hoạt động 3:Bé nào giỏi</a:t>
            </a:r>
            <a:br>
              <a:rPr lang="en-US"/>
            </a:br>
            <a:r>
              <a:rPr lang="en-US"/>
              <a:t>Luyện tập cá nhân</a:t>
            </a:r>
          </a:p>
        </p:txBody>
      </p:sp>
      <p:pic>
        <p:nvPicPr>
          <p:cNvPr id="3" name="Picture 4" descr="E:\70a2e5e35e9b52f24c6d6db47cde61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66" y="1490273"/>
            <a:ext cx="434339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6ab1ed274b2bda332bb9d2e9be55ecf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811" y="1480280"/>
            <a:ext cx="4114799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E:\868e407f9b02a8cc1237394368dc3c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359" y="4419600"/>
            <a:ext cx="4889811" cy="255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652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Luyện tập cả lớp</a:t>
            </a:r>
          </a:p>
        </p:txBody>
      </p:sp>
      <p:pic>
        <p:nvPicPr>
          <p:cNvPr id="3" name="91-Co Gia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6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Hoạt động 4:Bé cùng chơi</a:t>
            </a:r>
            <a:br>
              <a:rPr lang="en-US"/>
            </a:br>
            <a:endParaRPr lang="en-US"/>
          </a:p>
        </p:txBody>
      </p:sp>
      <p:pic>
        <p:nvPicPr>
          <p:cNvPr id="3" name="Picture 4" descr="Bouquet of wedding flowers 05 [Converted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7924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 giao beat - Various Artist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4702" y="99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5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5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07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90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02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G:\121112LSSKcamdanvie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7600"/>
            <a:ext cx="5105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:\xoài-chín-ngọ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353800"/>
            <a:ext cx="914399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Hylocereus-undatus-fruta-blanca-con-cubierta-rosada-pitaya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11819"/>
            <a:ext cx="4191000" cy="443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E:\6ab1ed274b2bda332bb9d2e9be55ecf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709"/>
            <a:ext cx="4508500" cy="295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:\70a2e5e35e9b52f24c6d6db47cde61f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709"/>
            <a:ext cx="4419600" cy="34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E:\868e407f9b02a8cc1237394368dc3c6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84500"/>
            <a:ext cx="5486400" cy="3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673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 sz="6000"/>
              <a:t>Cô đố cô đố</a:t>
            </a:r>
            <a:br>
              <a:rPr lang="en-US" sz="6000"/>
            </a:br>
            <a:r>
              <a:rPr lang="en-US" sz="6000"/>
              <a:t>“Ở  trường ai nấu ăn ngon</a:t>
            </a:r>
            <a:br>
              <a:rPr lang="en-US" sz="6000"/>
            </a:br>
            <a:r>
              <a:rPr lang="en-US" sz="6000"/>
              <a:t>Cho con sức khõe lớn khôn từng ngày”</a:t>
            </a:r>
          </a:p>
        </p:txBody>
      </p:sp>
    </p:spTree>
    <p:extLst>
      <p:ext uri="{BB962C8B-B14F-4D97-AF65-F5344CB8AC3E}">
        <p14:creationId xmlns:p14="http://schemas.microsoft.com/office/powerpoint/2010/main" val="4270663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/>
              <a:t>Cô cấp dưỡng</a:t>
            </a:r>
          </a:p>
        </p:txBody>
      </p:sp>
      <p:pic>
        <p:nvPicPr>
          <p:cNvPr id="3" name="Picture 2" descr="E:\6ab1ed274b2bda332bb9d2e9be55ec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04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 sz="6000"/>
              <a:t>Cô đố cô đố</a:t>
            </a:r>
            <a:br>
              <a:rPr lang="en-US" sz="6000"/>
            </a:br>
            <a:r>
              <a:rPr lang="en-US" sz="6000"/>
              <a:t>“Ai mặc áo trắng </a:t>
            </a:r>
            <a:br>
              <a:rPr lang="en-US" sz="6000"/>
            </a:br>
            <a:r>
              <a:rPr lang="en-US" sz="6000"/>
              <a:t>Chăm sóc chúng mình</a:t>
            </a:r>
            <a:br>
              <a:rPr lang="en-US" sz="6000"/>
            </a:br>
            <a:r>
              <a:rPr lang="en-US" sz="6000"/>
              <a:t>Khi đau chảy máu</a:t>
            </a:r>
            <a:br>
              <a:rPr lang="en-US" sz="6000"/>
            </a:br>
            <a:r>
              <a:rPr lang="en-US" sz="6000"/>
              <a:t>Trong trường mầm non?”</a:t>
            </a:r>
          </a:p>
        </p:txBody>
      </p:sp>
    </p:spTree>
    <p:extLst>
      <p:ext uri="{BB962C8B-B14F-4D97-AF65-F5344CB8AC3E}">
        <p14:creationId xmlns:p14="http://schemas.microsoft.com/office/powerpoint/2010/main" val="645619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641830" cy="1219200"/>
          </a:xfrm>
        </p:spPr>
        <p:txBody>
          <a:bodyPr>
            <a:normAutofit/>
          </a:bodyPr>
          <a:lstStyle/>
          <a:p>
            <a:r>
              <a:rPr lang="en-US" sz="6000"/>
              <a:t>Cô y tế</a:t>
            </a:r>
          </a:p>
        </p:txBody>
      </p:sp>
      <p:pic>
        <p:nvPicPr>
          <p:cNvPr id="4" name="Picture 5" descr="E:\868e407f9b02a8cc1237394368dc3c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5257"/>
            <a:ext cx="89154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840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 sz="6000"/>
              <a:t>Cô đố cô đố</a:t>
            </a:r>
            <a:br>
              <a:rPr lang="en-US" sz="6000"/>
            </a:br>
            <a:r>
              <a:rPr lang="en-US" sz="6000"/>
              <a:t>“Ai cầm chìa khóa</a:t>
            </a:r>
            <a:br>
              <a:rPr lang="en-US" sz="6000"/>
            </a:br>
            <a:r>
              <a:rPr lang="en-US" sz="6000"/>
              <a:t>Mở cửa hàng ngày</a:t>
            </a:r>
            <a:br>
              <a:rPr lang="en-US" sz="6000"/>
            </a:br>
            <a:r>
              <a:rPr lang="en-US" sz="6000"/>
              <a:t>Bảo vệ trường lớp</a:t>
            </a:r>
            <a:br>
              <a:rPr lang="en-US" sz="6000"/>
            </a:br>
            <a:r>
              <a:rPr lang="en-US" sz="6000"/>
              <a:t>Cho em học vui ?”</a:t>
            </a:r>
          </a:p>
        </p:txBody>
      </p:sp>
    </p:spTree>
    <p:extLst>
      <p:ext uri="{BB962C8B-B14F-4D97-AF65-F5344CB8AC3E}">
        <p14:creationId xmlns:p14="http://schemas.microsoft.com/office/powerpoint/2010/main" val="2862583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202</Words>
  <Application>Microsoft Office PowerPoint</Application>
  <PresentationFormat>On-screen Show (4:3)</PresentationFormat>
  <Paragraphs>22</Paragraphs>
  <Slides>17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Bitmap Image</vt:lpstr>
      <vt:lpstr>    </vt:lpstr>
      <vt:lpstr>PowerPoint Presentation</vt:lpstr>
      <vt:lpstr>PowerPoint Presentation</vt:lpstr>
      <vt:lpstr>PowerPoint Presentation</vt:lpstr>
      <vt:lpstr>       Cô đố cô đố “Ở  trường ai nấu ăn ngon Cho con sức khõe lớn khôn từng ngày”</vt:lpstr>
      <vt:lpstr>Cô cấp dưỡng</vt:lpstr>
      <vt:lpstr>        Cô đố cô đố “Ai mặc áo trắng  Chăm sóc chúng mình Khi đau chảy máu Trong trường mầm non?”</vt:lpstr>
      <vt:lpstr>Cô y tế</vt:lpstr>
      <vt:lpstr>        Cô đố cô đố “Ai cầm chìa khóa Mở cửa hàng ngày Bảo vệ trường lớp Cho em học vui ?”</vt:lpstr>
      <vt:lpstr>Chú bảo vệ</vt:lpstr>
      <vt:lpstr>Cô cấp dưỡng         Cô y tế</vt:lpstr>
      <vt:lpstr>Cô y tế                   Chú bảo vệ</vt:lpstr>
      <vt:lpstr>Cô văn thư            Cô kế toán </vt:lpstr>
      <vt:lpstr>Hoạt động 3:Bé nào giỏi Luyện tập cá nhân</vt:lpstr>
      <vt:lpstr>Luyện tập cả lớp</vt:lpstr>
      <vt:lpstr>Hoạt động 4:Bé cùng chơi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ND</cp:lastModifiedBy>
  <cp:revision>70</cp:revision>
  <dcterms:created xsi:type="dcterms:W3CDTF">2013-11-26T13:47:29Z</dcterms:created>
  <dcterms:modified xsi:type="dcterms:W3CDTF">2025-12-02T06:18:34Z</dcterms:modified>
</cp:coreProperties>
</file>