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6" r:id="rId3"/>
    <p:sldId id="270" r:id="rId4"/>
    <p:sldId id="283" r:id="rId5"/>
    <p:sldId id="281" r:id="rId6"/>
    <p:sldId id="282" r:id="rId7"/>
    <p:sldId id="259" r:id="rId8"/>
    <p:sldId id="285" r:id="rId9"/>
    <p:sldId id="286" r:id="rId10"/>
    <p:sldId id="262" r:id="rId11"/>
    <p:sldId id="287" r:id="rId12"/>
    <p:sldId id="264" r:id="rId13"/>
    <p:sldId id="265" r:id="rId14"/>
    <p:sldId id="278" r:id="rId15"/>
    <p:sldId id="288" r:id="rId16"/>
    <p:sldId id="289" r:id="rId17"/>
    <p:sldId id="279" r:id="rId18"/>
    <p:sldId id="280" r:id="rId19"/>
    <p:sldId id="293" r:id="rId20"/>
    <p:sldId id="274" r:id="rId21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2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660"/>
  </p:normalViewPr>
  <p:slideViewPr>
    <p:cSldViewPr showGuides="1">
      <p:cViewPr>
        <p:scale>
          <a:sx n="100" d="100"/>
          <a:sy n="100" d="100"/>
        </p:scale>
        <p:origin x="486" y="-360"/>
      </p:cViewPr>
      <p:guideLst>
        <p:guide orient="horz" pos="2199"/>
        <p:guide pos="28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7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C3C0A-DE84-4E48-A2AF-764CB4BADCB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0C92ED7-7CAE-4426-BA44-2C62A304DDA4}">
      <dgm:prSet phldrT="[Text]" phldr="1"/>
      <dgm:spPr/>
      <dgm:t>
        <a:bodyPr/>
        <a:lstStyle/>
        <a:p>
          <a:endParaRPr lang="vi-VN"/>
        </a:p>
      </dgm:t>
    </dgm:pt>
    <dgm:pt modelId="{37589D73-215F-45B5-B0AA-9FBF226F1F0D}" cxnId="{5AF90502-289C-488B-9CEA-8853458037A8}" type="parTrans">
      <dgm:prSet/>
      <dgm:spPr/>
      <dgm:t>
        <a:bodyPr/>
        <a:lstStyle/>
        <a:p>
          <a:endParaRPr lang="vi-VN"/>
        </a:p>
      </dgm:t>
    </dgm:pt>
    <dgm:pt modelId="{85C2E0D6-9A00-4AE4-9849-4799752026AD}" cxnId="{5AF90502-289C-488B-9CEA-8853458037A8}" type="sibTrans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C5745E20-B4F2-43E8-84A0-972CFA926C55}" type="pres">
      <dgm:prSet presAssocID="{BE4C3C0A-DE84-4E48-A2AF-764CB4BADCBA}" presName="Name0" presStyleCnt="0">
        <dgm:presLayoutVars>
          <dgm:chMax val="7"/>
          <dgm:chPref val="7"/>
          <dgm:dir/>
        </dgm:presLayoutVars>
      </dgm:prSet>
      <dgm:spPr/>
    </dgm:pt>
    <dgm:pt modelId="{C6BD0FFF-7921-407F-B468-B012D20DBF00}" type="pres">
      <dgm:prSet presAssocID="{BE4C3C0A-DE84-4E48-A2AF-764CB4BADCBA}" presName="Name1" presStyleCnt="0"/>
      <dgm:spPr/>
    </dgm:pt>
    <dgm:pt modelId="{E15BCE8F-E2DE-4EA1-96CA-BB67A7192FDC}" type="pres">
      <dgm:prSet presAssocID="{85C2E0D6-9A00-4AE4-9849-4799752026AD}" presName="picture_1" presStyleCnt="0"/>
      <dgm:spPr/>
    </dgm:pt>
    <dgm:pt modelId="{ABDCF98D-A362-4B4A-936F-1BEB938D504A}" type="pres">
      <dgm:prSet presAssocID="{85C2E0D6-9A00-4AE4-9849-4799752026AD}" presName="pictureRepeatNode" presStyleLbl="alignImgPlace1" presStyleIdx="0" presStyleCnt="1" custScaleX="200000" custScaleY="177170" custLinFactNeighborX="3418" custLinFactNeighborY="21326"/>
      <dgm:spPr>
        <a:prstGeom prst="ellipse">
          <a:avLst/>
        </a:prstGeom>
      </dgm:spPr>
      <dgm:t>
        <a:bodyPr/>
        <a:lstStyle/>
        <a:p>
          <a:endParaRPr lang="vi-VN"/>
        </a:p>
      </dgm:t>
    </dgm:pt>
    <dgm:pt modelId="{3DE098CF-87ED-45AA-8E80-C0494F0F9FC1}" type="pres">
      <dgm:prSet presAssocID="{40C92ED7-7CAE-4426-BA44-2C62A304DDA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AF90502-289C-488B-9CEA-8853458037A8}" srcId="{BE4C3C0A-DE84-4E48-A2AF-764CB4BADCBA}" destId="{40C92ED7-7CAE-4426-BA44-2C62A304DDA4}" srcOrd="0" destOrd="0" parTransId="{37589D73-215F-45B5-B0AA-9FBF226F1F0D}" sibTransId="{85C2E0D6-9A00-4AE4-9849-4799752026AD}"/>
    <dgm:cxn modelId="{3A8C463E-20D9-44F8-A5F7-C22127A1EC4A}" type="presOf" srcId="{40C92ED7-7CAE-4426-BA44-2C62A304DDA4}" destId="{3DE098CF-87ED-45AA-8E80-C0494F0F9FC1}" srcOrd="0" destOrd="0" presId="urn:microsoft.com/office/officeart/2008/layout/CircularPictureCallout"/>
    <dgm:cxn modelId="{EA3149F7-E2E4-4F58-814C-15DDA47BBFAD}" type="presOf" srcId="{BE4C3C0A-DE84-4E48-A2AF-764CB4BADCBA}" destId="{C5745E20-B4F2-43E8-84A0-972CFA926C55}" srcOrd="0" destOrd="0" presId="urn:microsoft.com/office/officeart/2008/layout/CircularPictureCallout"/>
    <dgm:cxn modelId="{B32C99C5-4D2E-4A46-947F-CCA790566C7D}" type="presOf" srcId="{85C2E0D6-9A00-4AE4-9849-4799752026AD}" destId="{ABDCF98D-A362-4B4A-936F-1BEB938D504A}" srcOrd="0" destOrd="0" presId="urn:microsoft.com/office/officeart/2008/layout/CircularPictureCallout"/>
    <dgm:cxn modelId="{231D2F2A-ABEC-434B-8C8F-7187E17CB267}" type="presParOf" srcId="{C5745E20-B4F2-43E8-84A0-972CFA926C55}" destId="{C6BD0FFF-7921-407F-B468-B012D20DBF00}" srcOrd="0" destOrd="0" presId="urn:microsoft.com/office/officeart/2008/layout/CircularPictureCallout"/>
    <dgm:cxn modelId="{315E1D69-76FF-4C18-90FB-A0A270E397AB}" type="presParOf" srcId="{C6BD0FFF-7921-407F-B468-B012D20DBF00}" destId="{E15BCE8F-E2DE-4EA1-96CA-BB67A7192FDC}" srcOrd="0" destOrd="0" presId="urn:microsoft.com/office/officeart/2008/layout/CircularPictureCallout"/>
    <dgm:cxn modelId="{960C9BF5-9CA4-45B7-B170-7EC547EEFE66}" type="presParOf" srcId="{E15BCE8F-E2DE-4EA1-96CA-BB67A7192FDC}" destId="{ABDCF98D-A362-4B4A-936F-1BEB938D504A}" srcOrd="0" destOrd="0" presId="urn:microsoft.com/office/officeart/2008/layout/CircularPictureCallout"/>
    <dgm:cxn modelId="{B83853B7-DCE5-41E4-AACA-6E2BAED882E7}" type="presParOf" srcId="{C6BD0FFF-7921-407F-B468-B012D20DBF00}" destId="{3DE098CF-87ED-45AA-8E80-C0494F0F9FC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645025" cy="2322513"/>
        <a:chOff x="0" y="0"/>
        <a:chExt cx="4645025" cy="2322513"/>
      </a:xfrm>
    </dsp:grpSpPr>
    <dsp:sp modelId="{ABDCF98D-A362-4B4A-936F-1BEB938D504A}">
      <dsp:nvSpPr>
        <dsp:cNvPr id="3" name="Oval 2"/>
        <dsp:cNvSpPr/>
      </dsp:nvSpPr>
      <dsp:spPr bwMode="white">
        <a:xfrm>
          <a:off x="1200948" y="1366205"/>
          <a:ext cx="2322513" cy="2322513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200948" y="1366205"/>
        <a:ext cx="2322513" cy="2322513"/>
      </dsp:txXfrm>
    </dsp:sp>
    <dsp:sp modelId="{3DE098CF-87ED-45AA-8E80-C0494F0F9FC1}">
      <dsp:nvSpPr>
        <dsp:cNvPr id="4" name="Rectangles 3"/>
        <dsp:cNvSpPr/>
      </dsp:nvSpPr>
      <dsp:spPr bwMode="white">
        <a:xfrm>
          <a:off x="1579309" y="2319898"/>
          <a:ext cx="1486408" cy="766429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b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/>
        </a:p>
      </dsp:txBody>
      <dsp:txXfrm>
        <a:off x="1579309" y="2319898"/>
        <a:ext cx="1486408" cy="76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parTxRTLAlign" val="r"/>
            <dgm:param type="shpTxRTLAlignCh" val="r"/>
            <dgm:param type="txAnchorVertCh" val="b"/>
            <dgm:param type="txAnchorVert" val="b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24B3604C-A060-46DA-896A-C47138B6775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CC13-7AF8-444F-8BAC-A07FA30477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4090-C858-48A4-A30A-71499F4555A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6197-C0AD-422D-A5B3-CDAE4C3CDCF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84E7-3D12-4958-B041-8D76F8E670B5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8BF3-D7D7-4190-9951-C0767E7A168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6934-8499-4CC1-9A0D-7B69EF20A8D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E767-F90D-4DA2-8DB3-2D522D607BB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46E5-D6B9-4A6C-A5F2-3EF848EB5CD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426C-D989-4D31-88E3-73FA33AAD736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7D51-F24E-45AE-9A4B-9E1A72FF718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30EC5-AB0A-4F4E-A2B1-936973677A4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64AD97-B73C-4FF7-83C5-6218704AF6D2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tags" Target="../tags/tag26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tags" Target="../tags/tag27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tags" Target="../tags/tag31.xml"/><Relationship Id="rId7" Type="http://schemas.openxmlformats.org/officeDocument/2006/relationships/image" Target="../media/image32.jpeg"/><Relationship Id="rId6" Type="http://schemas.openxmlformats.org/officeDocument/2006/relationships/tags" Target="../tags/tag30.xml"/><Relationship Id="rId5" Type="http://schemas.openxmlformats.org/officeDocument/2006/relationships/image" Target="../media/image31.jpeg"/><Relationship Id="rId4" Type="http://schemas.openxmlformats.org/officeDocument/2006/relationships/tags" Target="../tags/tag29.xml"/><Relationship Id="rId3" Type="http://schemas.openxmlformats.org/officeDocument/2006/relationships/image" Target="../media/image4.jpeg"/><Relationship Id="rId2" Type="http://schemas.openxmlformats.org/officeDocument/2006/relationships/tags" Target="../tags/tag28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9.GIF"/><Relationship Id="rId11" Type="http://schemas.openxmlformats.org/officeDocument/2006/relationships/image" Target="../media/image26.jpeg"/><Relationship Id="rId10" Type="http://schemas.openxmlformats.org/officeDocument/2006/relationships/tags" Target="../tags/tag32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6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tags" Target="../tags/tag33.xml"/><Relationship Id="rId2" Type="http://schemas.openxmlformats.org/officeDocument/2006/relationships/image" Target="../media/image10.png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tags" Target="../tags/tag35.xml"/><Relationship Id="rId1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tags" Target="../tags/tag36.xm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.jpeg"/><Relationship Id="rId7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GIF"/><Relationship Id="rId7" Type="http://schemas.openxmlformats.org/officeDocument/2006/relationships/image" Target="../media/image8.jpeg"/><Relationship Id="rId6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tags" Target="../tags/tag3.xml"/><Relationship Id="rId3" Type="http://schemas.openxmlformats.org/officeDocument/2006/relationships/image" Target="../media/image6.jpe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6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tags" Target="../tags/tag6.xml"/><Relationship Id="rId3" Type="http://schemas.openxmlformats.org/officeDocument/2006/relationships/image" Target="../media/image11.jpeg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tags" Target="../tags/tag9.xml"/><Relationship Id="rId3" Type="http://schemas.openxmlformats.org/officeDocument/2006/relationships/image" Target="../media/image13.jpeg"/><Relationship Id="rId2" Type="http://schemas.openxmlformats.org/officeDocument/2006/relationships/tags" Target="../tags/tag8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png"/><Relationship Id="rId7" Type="http://schemas.openxmlformats.org/officeDocument/2006/relationships/image" Target="../media/image15.jpeg"/><Relationship Id="rId6" Type="http://schemas.openxmlformats.org/officeDocument/2006/relationships/tags" Target="../tags/tag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tags" Target="../tags/tag10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23.jpeg"/><Relationship Id="rId2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9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3.jpeg"/><Relationship Id="rId2" Type="http://schemas.openxmlformats.org/officeDocument/2006/relationships/tags" Target="../tags/tag20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>
            <a:fillRect/>
          </a:stretch>
        </p:blipFill>
        <p:spPr>
          <a:xfrm>
            <a:off x="-3961765" y="-685165"/>
            <a:ext cx="15198725" cy="705485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8200" y="3095625"/>
            <a:ext cx="7010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TriangleInverted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400" b="1" dirty="0" smtClean="0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Gầu con bị sau răng</a:t>
            </a:r>
            <a:endParaRPr lang="vi-VN" altLang="en-US" sz="2800" b="1" dirty="0" smtClean="0"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838200"/>
            <a:ext cx="7859395" cy="11328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LĨNH VỰC PHÁT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TRIỂN </a:t>
            </a:r>
            <a:r>
              <a:rPr lang="vi-VN" altLang="en-US" sz="32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NGÔN NGỮ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  <a:endParaRPr lang="en-US" sz="3200" b="1" kern="10" dirty="0">
              <a:ln w="19050">
                <a:solidFill>
                  <a:srgbClr val="99CCFF"/>
                </a:solidFill>
                <a:rou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LÀM QUEN </a:t>
            </a:r>
            <a:r>
              <a:rPr lang="vi-VN" altLang="en-US" sz="32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VĂN HỌC </a:t>
            </a:r>
            <a:endParaRPr lang="vi-VN" altLang="en-US" sz="3200" b="1" kern="10" dirty="0">
              <a:ln w="19050">
                <a:solidFill>
                  <a:srgbClr val="99CCFF"/>
                </a:solidFill>
                <a:rou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vi-VN" altLang="en-US" sz="3200" b="1" kern="1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altLang="en-US" sz="3200" b="1" kern="1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Times New Roman" panose="02020603050405020304"/>
                <a:cs typeface="Times New Roman" panose="02020603050405020304"/>
              </a:rPr>
              <a:t>Chủ Đề : Bản Thân</a:t>
            </a:r>
            <a:endParaRPr lang="vi-VN" altLang="en-US" sz="3200" b="1" kern="1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24200"/>
            <a:ext cx="4572000" cy="8629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nhỡ( 4-5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vi-VN" alt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dạy : 10/10/2025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 Thị Hiệu</a:t>
            </a:r>
            <a:endParaRPr lang="en-US" sz="20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học: 2025 - 2026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371600" y="-304940"/>
            <a:ext cx="53117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2400" b="1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ỦY </a:t>
            </a:r>
            <a:r>
              <a:rPr kumimoji="0" lang="en-US" altLang="zh-CN" sz="2400" b="1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BAN NHÂN DÂN XÃ EA DRÔNG</a:t>
            </a:r>
            <a:endParaRPr kumimoji="0" lang="en-US" altLang="zh-CN" sz="2400" b="1" dirty="0">
              <a:solidFill>
                <a:srgbClr val="002060"/>
              </a:solidFill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2400" b="1" dirty="0">
                <a:solidFill>
                  <a:srgbClr val="002060"/>
                </a:solidFill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TRƯỜNG MẪU GIÁO HOA SIM</a:t>
            </a:r>
            <a:endParaRPr kumimoji="0" lang="en-US" altLang="zh-CN" sz="2400" b="1" dirty="0">
              <a:solidFill>
                <a:srgbClr val="002060"/>
              </a:solidFill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aubs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1143000" y="30480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C 0.00225 -1.15607E-7 0.00416 0.00486 0.00416 0.0111 C 0.00416 0.01711 0.00225 0.0222 3.33333E-6 0.0222 C -0.00243 0.0222 -0.00417 0.01711 -0.00417 0.0111 C -0.00417 0.00486 -0.00243 -1.15607E-7 3.33333E-6 -1.1560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</p:spPr>
      </p:pic>
      <p:pic>
        <p:nvPicPr>
          <p:cNvPr id="10249" name="Picture 9" descr="btu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43921" r="54649" b="39346"/>
          <a:stretch>
            <a:fillRect/>
          </a:stretch>
        </p:blipFill>
        <p:spPr bwMode="auto">
          <a:xfrm>
            <a:off x="1828800" y="3048000"/>
            <a:ext cx="2895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647E-6 C 0.00452 4.56647E-6 0.00834 0.00439 0.00834 0.00994 C 0.00834 0.01526 0.00452 0.01988 -3.33333E-6 0.01988 C -0.00468 0.01988 -0.00833 0.01526 -0.00833 0.00994 C -0.00833 0.00439 -0.00468 4.56647E-6 -3.33333E-6 4.56647E-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1268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828800" y="0"/>
            <a:ext cx="5181600" cy="1371600"/>
          </a:xfrm>
          <a:prstGeom prst="horizontalScroll">
            <a:avLst>
              <a:gd name="adj" fmla="val 13889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H" pitchFamily="34" charset="0"/>
              </a:rPr>
              <a:t>§µm tho¹i vµ trÝch dÉn</a:t>
            </a:r>
            <a:endParaRPr lang="en-US" sz="28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879600" y="228600"/>
            <a:ext cx="5181600" cy="1143000"/>
          </a:xfrm>
          <a:prstGeom prst="cloudCallout">
            <a:avLst>
              <a:gd name="adj1" fmla="val -70222"/>
              <a:gd name="adj2" fmla="val 69028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</a:ln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2" name="Picture 6" descr="bia chuyen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186613" cy="51054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752600" y="0"/>
            <a:ext cx="4953000" cy="1219200"/>
          </a:xfrm>
          <a:prstGeom prst="cloudCallout">
            <a:avLst>
              <a:gd name="adj1" fmla="val -30384"/>
              <a:gd name="adj2" fmla="val 47528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</a:ln>
        </p:spPr>
        <p:txBody>
          <a:bodyPr/>
          <a:lstStyle/>
          <a:p>
            <a:pPr algn="ctr"/>
            <a:r>
              <a:rPr lang="vi-VN" altLang="en-US" sz="2800">
                <a:solidFill>
                  <a:srgbClr val="0000FF"/>
                </a:solidFill>
                <a:latin typeface="Dubai Medium" panose="020B0603030403030204" charset="0"/>
                <a:cs typeface="Dubai Medium" panose="020B0603030403030204" charset="0"/>
              </a:rPr>
              <a:t>Trong câu truyện có các nhân vật nào?</a:t>
            </a:r>
            <a:endParaRPr lang="vi-VN" altLang="en-US" sz="2800">
              <a:solidFill>
                <a:srgbClr val="0000FF"/>
              </a:solidFill>
              <a:latin typeface="Dubai Medium" panose="020B0603030403030204" charset="0"/>
              <a:cs typeface="Dubai Medium" panose="020B0603030403030204" charset="0"/>
            </a:endParaRPr>
          </a:p>
        </p:txBody>
      </p:sp>
      <p:pic>
        <p:nvPicPr>
          <p:cNvPr id="55301" name="Picture 5" descr="con r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6213"/>
            <a:ext cx="209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keo du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022725"/>
            <a:ext cx="21129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on cho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60825"/>
            <a:ext cx="2133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meo va tho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6213"/>
            <a:ext cx="1985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daubs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6324600" y="4003675"/>
            <a:ext cx="2181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6926263" y="1712913"/>
            <a:ext cx="2286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371600" y="0"/>
            <a:ext cx="7543800" cy="1828800"/>
          </a:xfrm>
          <a:prstGeom prst="cloudCallout">
            <a:avLst>
              <a:gd name="adj1" fmla="val -32069"/>
              <a:gd name="adj2" fmla="val 28023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gì đã sống trong miệng của Gấu con? Chúng đã làm gì trong miệng của Gấu con?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1981200"/>
            <a:ext cx="6705600" cy="44958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273175" y="-171450"/>
            <a:ext cx="7620000" cy="1752600"/>
          </a:xfrm>
          <a:prstGeom prst="cloudCallout">
            <a:avLst>
              <a:gd name="adj1" fmla="val -63731"/>
              <a:gd name="adj2" fmla="val -39829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sinh nhật của Gấu các bạn đã tặng những quà gì?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5" descr="C:\Users\Administrator\Desktop\Wedding-candy-bag-assorted-custom-candy-pa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2300"/>
            <a:ext cx="33909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1170005343_492_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724400"/>
            <a:ext cx="2524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051050"/>
            <a:ext cx="28194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ho tang qu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000" r="25999" b="2000"/>
          <a:stretch>
            <a:fillRect/>
          </a:stretch>
        </p:blipFill>
        <p:spPr bwMode="auto">
          <a:xfrm>
            <a:off x="3098800" y="1752600"/>
            <a:ext cx="4629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514600" y="0"/>
            <a:ext cx="4724400" cy="20574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Đêm hôm đó chuyện gì đã sảy ra với Gấu con</a:t>
            </a:r>
            <a:r>
              <a:rPr lang="en-US" sz="280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  <a:endParaRPr 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18435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7391400" cy="44196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124200" y="0"/>
            <a:ext cx="4267200" cy="17526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dặn Gấu con điều gì?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2238375"/>
            <a:ext cx="3597275" cy="3733800"/>
          </a:xfrm>
          <a:noFill/>
        </p:spPr>
      </p:pic>
      <p:pic>
        <p:nvPicPr>
          <p:cNvPr id="5" name="Picture 10" descr="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295400" y="0"/>
            <a:ext cx="7239000" cy="1447800"/>
          </a:xfrm>
          <a:prstGeom prst="cloudCallout">
            <a:avLst>
              <a:gd name="adj1" fmla="val -63685"/>
              <a:gd name="adj2" fmla="val -19190"/>
            </a:avLst>
          </a:prstGeom>
          <a:solidFill>
            <a:srgbClr val="CCFFFF"/>
          </a:solidFill>
          <a:ln w="9525">
            <a:solidFill>
              <a:srgbClr val="33CCCC"/>
            </a:solidFill>
            <a:rou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lời bác sĩ để răng luôn chắc khỏe Gấu con đã làm gì?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5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597275" cy="3733800"/>
          </a:xfrm>
          <a:noFill/>
        </p:spPr>
      </p:pic>
      <p:pic>
        <p:nvPicPr>
          <p:cNvPr id="34826" name="Picture 10" descr="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6388" name="Picture 4" descr="bia chuyen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295400"/>
          <a:ext cx="46450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8" name="Picture 6" descr="C:\Users\Administrator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-1676400"/>
            <a:ext cx="1097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con rua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0139">
            <a:off x="4778375" y="915988"/>
            <a:ext cx="53895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46700" y="4362450"/>
            <a:ext cx="1524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304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5638800" y="4362450"/>
            <a:ext cx="174625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tang qua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8667" r="28000" b="8667"/>
          <a:stretch>
            <a:fillRect/>
          </a:stretch>
        </p:blipFill>
        <p:spPr bwMode="auto">
          <a:xfrm>
            <a:off x="10307220" y="517358"/>
            <a:ext cx="278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tang qu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000" r="31000"/>
          <a:stretch>
            <a:fillRect/>
          </a:stretch>
        </p:blipFill>
        <p:spPr bwMode="auto">
          <a:xfrm>
            <a:off x="10012446" y="1767514"/>
            <a:ext cx="4191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gau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6201" r="34889" b="10724"/>
          <a:stretch>
            <a:fillRect/>
          </a:stretch>
        </p:blipFill>
        <p:spPr bwMode="auto">
          <a:xfrm>
            <a:off x="-4876800" y="1890713"/>
            <a:ext cx="5181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9105900" y="-642938"/>
            <a:ext cx="2286000" cy="19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Administrator\Desktop\Wedding-candy-bag-assorted-custom-candy-packi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4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16578 C 0.03594 0.15908 0.03577 0.15653 0.02795 0.15931 C 0.00955 0.17226 -0.01024 0.17156 -0.03229 0.17364 C -0.05729 0.17549 -0.08212 0.17896 -0.10712 0.18151 C -0.11719 0.18428 -0.12778 0.18497 -0.13698 0.17827 C -0.16892 0.18035 -0.20035 0.1822 -0.23246 0.18312 C -0.25069 0.18798 -0.2691 0.19052 -0.28715 0.19422 C -0.29097 0.19792 -0.2908 0.19838 -0.29635 0.2007 C -0.29948 0.20185 -0.30538 0.20393 -0.30538 0.20416 C -0.31701 0.20185 -0.33003 0.20463 -0.33871 0.19584 C -0.3441 0.19098 -0.34878 0.1852 -0.35399 0.18012 C -0.35677 0.17734 -0.36319 0.17364 -0.36319 0.17388 C -0.37569 0.15376 -0.40833 0.1533 -0.4283 0.15122 C -0.44861 0.14058 -0.45521 0.1459 -0.48732 0.14497 C -0.49045 0.14451 -0.49357 0.14451 -0.49635 0.14335 C -0.49757 0.14289 -0.49791 0.14081 -0.4993 0.14012 C -0.50069 0.13919 -0.50243 0.13919 -0.50399 0.1385 C -0.50573 0.13781 -0.50798 0.13665 -0.50972 0.13549 C -0.51423 0.13249 -0.51788 0.1274 -0.52222 0.12416 C -0.52326 0.12255 -0.52413 0.1207 -0.52517 0.11931 C -0.5276 0.11653 -0.53246 0.11168 -0.53246 0.11191 " pathEditMode="relative" rAng="0" ptsTypes="ffffffffffffffffffffA">
                                      <p:cBhvr>
                                        <p:cTn id="6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7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226 0.07306 C -0.40972 0.0733 -0.41563 0.07353 -0.42275 0.0733 C -0.42396 0.0733 -0.42518 0.07306 -0.42639 0.07283 C -0.42709 0.07283 -0.42761 0.07237 -0.42813 0.07237 C -0.42865 0.07214 -0.42934 0.07214 -0.43004 0.07214 C -0.43351 0.07075 -0.42709 0.07306 -0.43646 0.07052 C -0.43698 0.07029 -0.43716 0.07006 -0.43768 0.06983 C -0.43889 0.0696 -0.44063 0.06937 -0.44167 0.06913 C -0.44531 0.06821 -0.44809 0.06728 -0.45191 0.06682 C -0.45417 0.06613 -0.45591 0.06567 -0.45834 0.0652 C -0.46129 0.06428 -0.46406 0.06358 -0.46736 0.06335 C -0.47275 0.06335 -0.47813 0.06335 -0.48368 0.06358 C -0.48542 0.06358 -0.49063 0.06497 -0.49254 0.06543 C -0.49618 0.06613 -0.50122 0.06682 -0.50504 0.06752 C -0.51042 0.07006 -0.51597 0.07098 -0.52518 0.07168 C -0.52865 0.07306 -0.53125 0.07306 -0.53663 0.07353 C -0.53924 0.07422 -0.5415 0.07422 -0.54479 0.07445 C -0.57622 0.07399 -0.56771 0.07422 -0.5842 0.07353 C -0.58924 0.07214 -0.59202 0.07075 -0.59896 0.07052 C -0.60261 0.07052 -0.60608 0.07029 -0.60972 0.07029 C -0.61684 0.0696 -0.62656 0.07006 -0.63368 0.07006 C -0.63837 0.07121 -0.64011 0.07098 -0.64618 0.07145 C -0.65174 0.07168 -0.65747 0.07191 -0.6632 0.07214 C -0.66406 0.07214 -0.66493 0.07237 -0.6658 0.07237 C -0.66702 0.07237 -0.66858 0.07237 -0.66979 0.0726 C -0.67049 0.0726 -0.67136 0.07283 -0.67136 0.0726 " pathEditMode="relative" rAng="0" ptsTypes="fffffffffffffffffffffffffA">
                                      <p:cBhvr>
                                        <p:cTn id="8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4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36994E-6 L 0.47188 0.0020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2948E-6 L -0.69167 0.0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11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3 0.01109 L -0.67083 0.012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gau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30000"/>
          <a:stretch>
            <a:fillRect/>
          </a:stretch>
        </p:blipFill>
        <p:spPr bwMode="auto">
          <a:xfrm rot="183463">
            <a:off x="6705600" y="685800"/>
            <a:ext cx="3200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cho tang qu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000" r="25999" b="2000"/>
          <a:stretch>
            <a:fillRect/>
          </a:stretch>
        </p:blipFill>
        <p:spPr bwMode="auto">
          <a:xfrm>
            <a:off x="-5481638" y="2062163"/>
            <a:ext cx="39957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ru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27000" b="28667"/>
          <a:stretch>
            <a:fillRect/>
          </a:stretch>
        </p:blipFill>
        <p:spPr bwMode="auto">
          <a:xfrm>
            <a:off x="-2971800" y="39624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C -0.0033 -0.00046 -0.00365 -0.00092 -0.00643 -0.00254 C -0.00816 -0.00231 -0.01528 -0.00162 -0.01806 -0.00046 C -0.02848 0.00393 -0.01841 -1.15607E-6 -0.02275 0.00278 C -0.02535 0.00439 -0.02622 0.00416 -0.029 0.00463 C -0.03351 0.00601 -0.03802 0.00486 -0.04236 0.00347 C -0.04358 0.00231 -0.04479 0.00162 -0.04601 0.00069 C -0.0467 0.00069 -0.04723 0.00069 -0.04775 0.00116 C -0.04861 0.00208 -0.04931 0.00347 -0.05 0.00463 C -0.05018 0.00486 -0.05035 0.00532 -0.05052 0.00555 C -0.05174 0.00671 -0.05313 0.00671 -0.05434 0.0074 C -0.05469 0.00763 -0.05539 0.00786 -0.05539 0.00809 C -0.06077 0.01341 -0.05573 0.01133 -0.06667 0.01064 C -0.0665 0.01041 -0.06598 0.00971 -0.06598 0.00971 " pathEditMode="relative" rAng="0" ptsTypes="fffffffffffffA">
                                      <p:cBhvr>
                                        <p:cTn id="6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5.20231E-7 C 0.01424 -0.00925 0.02969 -0.01642 0.04271 -0.02751 C 0.04757 -0.03168 0.05226 -0.03653 0.05764 -0.04 C 0.07222 -0.04971 0.09271 -0.05318 0.10937 -0.05711 C 0.12309 -0.0689 0.14549 -0.07699 0.16285 -0.08023 C 0.18576 -0.07815 0.20851 -0.07699 0.23125 -0.07399 C 0.25642 -0.07075 0.28108 -0.05434 0.30538 -0.04647 C 0.32205 -0.03515 0.34132 -0.02497 0.36076 -0.02104 C 0.37049 -0.01896 0.39063 -0.01688 0.39063 -0.01665 C 0.43611 -0.01896 0.48177 -0.01965 0.52743 -0.02312 C 0.53663 -0.02382 0.54444 -0.03237 0.5533 -0.03584 C 0.56458 -0.04 0.57691 -0.04324 0.58854 -0.04647 C 0.5974 -0.05318 0.60729 -0.05318 0.61806 -0.0548 C 0.64514 -0.0541 0.67222 -0.0541 0.69948 -0.05272 C 0.70712 -0.05225 0.71302 -0.04486 0.71962 -0.04231 C 0.73281 -0.03723 0.74705 -0.03422 0.76059 -0.03168 C 0.7658 -0.02867 0.77188 -0.02636 0.77708 -0.02312 C 0.78073 -0.02058 0.78403 -0.01595 0.78819 -0.0148 C 0.79063 -0.0141 0.79583 -0.01272 0.79583 -0.01249 " pathEditMode="relative" rAng="0" ptsTypes="ffffffffffffffffffA">
                                      <p:cBhvr>
                                        <p:cTn id="8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-4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1965E-6 C 0.01163 -0.00231 0.01962 -0.01063 0.03108 -0.01687 C 0.05017 -0.02774 0.06996 -0.03768 0.08993 -0.04023 C 0.10278 -0.04393 0.10295 -0.0467 0.11719 -0.04439 C 0.1217 -0.04161 0.12656 -0.03976 0.13073 -0.03607 C 0.14566 -0.02335 0.12344 -0.03422 0.13941 -0.02751 C 0.14826 -0.01872 0.1566 -0.01618 0.16649 -0.01063 C 0.18038 -0.01202 0.19444 -0.01179 0.20816 -0.01479 C 0.23194 -0.01988 0.25278 -0.04138 0.27361 -0.05919 C 0.28246 -0.06682 0.28819 -0.0756 0.29826 -0.07815 C 0.30781 -0.08069 0.32726 -0.08254 0.32726 -0.08231 C 0.35503 -0.10242 0.39809 -0.08948 0.42812 -0.0867 C 0.45104 -0.06057 0.48351 -0.07005 0.50937 -0.06774 C 0.51632 -0.06635 0.52344 -0.06589 0.53038 -0.06335 C 0.53524 -0.0615 0.53889 -0.05502 0.54358 -0.05294 C 0.55052 -0.04994 0.57257 -0.04878 0.57465 -0.04855 C 0.5842 -0.043 0.59028 -0.04023 0.60052 -0.03815 C 0.61094 -0.03213 0.61979 -0.02959 0.63142 -0.02959 " pathEditMode="relative" rAng="0" ptsTypes="fffffffffffffffffA">
                                      <p:cBhvr>
                                        <p:cTn id="10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-5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172" name="Picture 8" descr="r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27000" b="28667"/>
          <a:stretch>
            <a:fillRect/>
          </a:stretch>
        </p:blipFill>
        <p:spPr bwMode="auto">
          <a:xfrm>
            <a:off x="1905000" y="3276600"/>
            <a:ext cx="2057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1170005343_492_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7215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60938"/>
            <a:ext cx="28194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838200"/>
            <a:ext cx="1981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667" r="33000" b="18666"/>
          <a:stretch>
            <a:fillRect/>
          </a:stretch>
        </p:blipFill>
        <p:spPr bwMode="auto">
          <a:xfrm rot="-123185">
            <a:off x="4572000" y="1600200"/>
            <a:ext cx="289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4981575" y="2535238"/>
            <a:ext cx="1524000" cy="1031875"/>
            <a:chOff x="3120" y="1824"/>
            <a:chExt cx="960" cy="650"/>
          </a:xfrm>
        </p:grpSpPr>
        <p:pic>
          <p:nvPicPr>
            <p:cNvPr id="8198" name="Picture 4" descr="banh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0" t="46666" r="63000" b="46667"/>
            <a:stretch>
              <a:fillRect/>
            </a:stretch>
          </p:blipFill>
          <p:spPr bwMode="auto">
            <a:xfrm>
              <a:off x="3696" y="1824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Untitled-1 cop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50000" r="50000" b="30000"/>
            <a:stretch>
              <a:fillRect/>
            </a:stretch>
          </p:blipFill>
          <p:spPr bwMode="auto">
            <a:xfrm rot="-422885">
              <a:off x="3120" y="1920"/>
              <a:ext cx="96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7" descr="1170005343_492_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419600"/>
            <a:ext cx="19748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19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3"/>
            <a:ext cx="9144000" cy="6821487"/>
          </a:xfrm>
          <a:noFill/>
        </p:spPr>
      </p:pic>
      <p:pic>
        <p:nvPicPr>
          <p:cNvPr id="53252" name="Picture 4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971800" y="3657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3810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819400" y="4114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6670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nuoc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276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nuoc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438400" y="3733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nuoc 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5814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nuoc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444E-6 L -0.08334 0.5383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69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953E-6 L 0.08334 0.4939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46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0.00833 0.4884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44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3885 L -0.1 0.3829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10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50867E-6 L 5.55112E-17 0.427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9434 L -0.01666 0.427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4509E-6 L -3.33333E-6 0.349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2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7525"/>
          </a:xfrm>
          <a:noFill/>
        </p:spPr>
      </p:pic>
      <p:pic>
        <p:nvPicPr>
          <p:cNvPr id="8199" name="Picture 7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334000" y="2819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486400" y="2971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638800" y="3124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791200" y="3276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nuoc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48768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nuoc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609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50289E-6 L -0.05 0.56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8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6532E-6 L -0.03334 0.538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69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L -0.01666 0.549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74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09827E-6 L -0.03333 0.549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185E-6 L 0 0.449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6185E-6 L -0.05 0.471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SUBSTITUTION_ID" val="{0C54553A-C725-46AA-BD1B-3AA7B56B32CB}"/>
</p:tagLst>
</file>

<file path=ppt/tags/tag10.xml><?xml version="1.0" encoding="utf-8"?>
<p:tagLst xmlns:p="http://schemas.openxmlformats.org/presentationml/2006/main">
  <p:tag name="MMPROD_SUBSTITUTION_ID" val="{7C2A2FA4-F9E7-4891-A8C6-82064B16EFCE}"/>
</p:tagLst>
</file>

<file path=ppt/tags/tag11.xml><?xml version="1.0" encoding="utf-8"?>
<p:tagLst xmlns:p="http://schemas.openxmlformats.org/presentationml/2006/main">
  <p:tag name="MMPROD_SUBSTITUTION_ID" val="{5294EE6F-E97F-4E54-8F1A-9E6B54029E31}"/>
</p:tagLst>
</file>

<file path=ppt/tags/tag12.xml><?xml version="1.0" encoding="utf-8"?>
<p:tagLst xmlns:p="http://schemas.openxmlformats.org/presentationml/2006/main">
  <p:tag name="MMPROD_SUBSTITUTION_ID" val="{3301B941-852B-4EC5-8809-FD4AC751C504}"/>
</p:tagLst>
</file>

<file path=ppt/tags/tag13.xml><?xml version="1.0" encoding="utf-8"?>
<p:tagLst xmlns:p="http://schemas.openxmlformats.org/presentationml/2006/main">
  <p:tag name="MMPROD_SUBSTITUTION_ID" val="{C04F136C-3284-4976-BA79-28D2157ADB93}"/>
</p:tagLst>
</file>

<file path=ppt/tags/tag14.xml><?xml version="1.0" encoding="utf-8"?>
<p:tagLst xmlns:p="http://schemas.openxmlformats.org/presentationml/2006/main">
  <p:tag name="MMPROD_SUBSTITUTION_ID" val="{78E9145B-8EE7-4FE3-9C2E-ED6C2176DFC5}"/>
</p:tagLst>
</file>

<file path=ppt/tags/tag15.xml><?xml version="1.0" encoding="utf-8"?>
<p:tagLst xmlns:p="http://schemas.openxmlformats.org/presentationml/2006/main">
  <p:tag name="MMPROD_SUBSTITUTION_ID" val="{4755DF0D-31F0-4656-AFBA-96D2F8DFDE3E}"/>
</p:tagLst>
</file>

<file path=ppt/tags/tag16.xml><?xml version="1.0" encoding="utf-8"?>
<p:tagLst xmlns:p="http://schemas.openxmlformats.org/presentationml/2006/main">
  <p:tag name="MMPROD_SUBSTITUTION_ID" val="{D2F931E8-B69C-46C6-9375-C32E7D8EA620}"/>
</p:tagLst>
</file>

<file path=ppt/tags/tag17.xml><?xml version="1.0" encoding="utf-8"?>
<p:tagLst xmlns:p="http://schemas.openxmlformats.org/presentationml/2006/main">
  <p:tag name="MMPROD_SUBSTITUTION_ID" val="{4F12A19B-40F1-4C22-A6DD-0D9A8FA69165}"/>
</p:tagLst>
</file>

<file path=ppt/tags/tag18.xml><?xml version="1.0" encoding="utf-8"?>
<p:tagLst xmlns:p="http://schemas.openxmlformats.org/presentationml/2006/main">
  <p:tag name="MMPROD_SUBSTITUTION_ID" val="{1C2EDD6B-EE48-488F-B09C-04C0C0EA54F8}"/>
</p:tagLst>
</file>

<file path=ppt/tags/tag19.xml><?xml version="1.0" encoding="utf-8"?>
<p:tagLst xmlns:p="http://schemas.openxmlformats.org/presentationml/2006/main">
  <p:tag name="MMPROD_SUBSTITUTION_ID" val="{A1DDCE6C-D227-4867-A81C-A218D4378DAE}"/>
</p:tagLst>
</file>

<file path=ppt/tags/tag2.xml><?xml version="1.0" encoding="utf-8"?>
<p:tagLst xmlns:p="http://schemas.openxmlformats.org/presentationml/2006/main">
  <p:tag name="MMPROD_SUBSTITUTION_ID" val="{7DF3DA50-B677-481C-9054-9DADA8E10789}"/>
</p:tagLst>
</file>

<file path=ppt/tags/tag20.xml><?xml version="1.0" encoding="utf-8"?>
<p:tagLst xmlns:p="http://schemas.openxmlformats.org/presentationml/2006/main">
  <p:tag name="MMPROD_SUBSTITUTION_ID" val="{7A6A544E-81C1-4A69-B3F2-C407D9B06A88}"/>
</p:tagLst>
</file>

<file path=ppt/tags/tag21.xml><?xml version="1.0" encoding="utf-8"?>
<p:tagLst xmlns:p="http://schemas.openxmlformats.org/presentationml/2006/main">
  <p:tag name="MMPROD_SUBSTITUTION_ID" val="{E0BCB13D-B2C0-4BF7-907E-1CCA5535BCAB}"/>
</p:tagLst>
</file>

<file path=ppt/tags/tag22.xml><?xml version="1.0" encoding="utf-8"?>
<p:tagLst xmlns:p="http://schemas.openxmlformats.org/presentationml/2006/main">
  <p:tag name="MMPROD_SUBSTITUTION_ID" val="{25CA6A6B-CB21-48D0-BF1D-89B1FDDE2612}"/>
</p:tagLst>
</file>

<file path=ppt/tags/tag23.xml><?xml version="1.0" encoding="utf-8"?>
<p:tagLst xmlns:p="http://schemas.openxmlformats.org/presentationml/2006/main">
  <p:tag name="MMPROD_SUBSTITUTION_ID" val="{D7EA4517-DCA1-49E3-9ED3-61CEB4D047C5}"/>
</p:tagLst>
</file>

<file path=ppt/tags/tag24.xml><?xml version="1.0" encoding="utf-8"?>
<p:tagLst xmlns:p="http://schemas.openxmlformats.org/presentationml/2006/main">
  <p:tag name="MMPROD_SUBSTITUTION_ID" val="{D12830C8-CBEA-4609-9040-42B4A1DD550A}"/>
</p:tagLst>
</file>

<file path=ppt/tags/tag25.xml><?xml version="1.0" encoding="utf-8"?>
<p:tagLst xmlns:p="http://schemas.openxmlformats.org/presentationml/2006/main">
  <p:tag name="MMPROD_SUBSTITUTION_ID" val="{40345A17-5FB6-416B-92FC-1525324F30E9}"/>
</p:tagLst>
</file>

<file path=ppt/tags/tag26.xml><?xml version="1.0" encoding="utf-8"?>
<p:tagLst xmlns:p="http://schemas.openxmlformats.org/presentationml/2006/main">
  <p:tag name="MMPROD_SUBSTITUTION_ID" val="{7B411D9E-5EC3-49A1-BDDF-89064E9D9E6A}"/>
</p:tagLst>
</file>

<file path=ppt/tags/tag27.xml><?xml version="1.0" encoding="utf-8"?>
<p:tagLst xmlns:p="http://schemas.openxmlformats.org/presentationml/2006/main">
  <p:tag name="MMPROD_SUBSTITUTION_ID" val="{7FB06438-9515-451F-8A90-A2CB611C929C}"/>
</p:tagLst>
</file>

<file path=ppt/tags/tag28.xml><?xml version="1.0" encoding="utf-8"?>
<p:tagLst xmlns:p="http://schemas.openxmlformats.org/presentationml/2006/main">
  <p:tag name="MMPROD_SUBSTITUTION_ID" val="{64072FF8-490F-42FB-B7BA-C5782644B117}"/>
</p:tagLst>
</file>

<file path=ppt/tags/tag29.xml><?xml version="1.0" encoding="utf-8"?>
<p:tagLst xmlns:p="http://schemas.openxmlformats.org/presentationml/2006/main">
  <p:tag name="MMPROD_SUBSTITUTION_ID" val="{A386E878-5FA9-459D-BB1B-77728403880A}"/>
</p:tagLst>
</file>

<file path=ppt/tags/tag3.xml><?xml version="1.0" encoding="utf-8"?>
<p:tagLst xmlns:p="http://schemas.openxmlformats.org/presentationml/2006/main">
  <p:tag name="MMPROD_SUBSTITUTION_ID" val="{5A900A7D-D91D-4855-929A-AF735399BA34}"/>
</p:tagLst>
</file>

<file path=ppt/tags/tag30.xml><?xml version="1.0" encoding="utf-8"?>
<p:tagLst xmlns:p="http://schemas.openxmlformats.org/presentationml/2006/main">
  <p:tag name="MMPROD_SUBSTITUTION_ID" val="{1FA05464-11A6-4878-87F3-561716B264A5}"/>
</p:tagLst>
</file>

<file path=ppt/tags/tag31.xml><?xml version="1.0" encoding="utf-8"?>
<p:tagLst xmlns:p="http://schemas.openxmlformats.org/presentationml/2006/main">
  <p:tag name="MMPROD_SUBSTITUTION_ID" val="{8D165BA1-6DAC-4804-AB70-19B1B4843143}"/>
</p:tagLst>
</file>

<file path=ppt/tags/tag32.xml><?xml version="1.0" encoding="utf-8"?>
<p:tagLst xmlns:p="http://schemas.openxmlformats.org/presentationml/2006/main">
  <p:tag name="MMPROD_SUBSTITUTION_ID" val="{03D889F1-FFFC-4E12-9D6F-4E9D59B16405}"/>
</p:tagLst>
</file>

<file path=ppt/tags/tag33.xml><?xml version="1.0" encoding="utf-8"?>
<p:tagLst xmlns:p="http://schemas.openxmlformats.org/presentationml/2006/main">
  <p:tag name="MMPROD_SUBSTITUTION_ID" val="{B5597B9C-2EC5-4827-A8E5-2486F67C37A8}"/>
</p:tagLst>
</file>

<file path=ppt/tags/tag34.xml><?xml version="1.0" encoding="utf-8"?>
<p:tagLst xmlns:p="http://schemas.openxmlformats.org/presentationml/2006/main">
  <p:tag name="MMPROD_SUBSTITUTION_ID" val="{2305BC31-095D-4F7E-AC99-A21736227FC9}"/>
</p:tagLst>
</file>

<file path=ppt/tags/tag35.xml><?xml version="1.0" encoding="utf-8"?>
<p:tagLst xmlns:p="http://schemas.openxmlformats.org/presentationml/2006/main">
  <p:tag name="MMPROD_SUBSTITUTION_ID" val="{40B1CA66-CD7B-4B85-8178-6CA9F4D8D83A}"/>
</p:tagLst>
</file>

<file path=ppt/tags/tag36.xml><?xml version="1.0" encoding="utf-8"?>
<p:tagLst xmlns:p="http://schemas.openxmlformats.org/presentationml/2006/main">
  <p:tag name="MMPROD_SUBSTITUTION_ID" val="{40B1CA66-CD7B-4B85-8178-6CA9F4D8D83A}"/>
</p:tagLst>
</file>

<file path=ppt/tags/tag37.xml><?xml version="1.0" encoding="utf-8"?>
<p:tagLst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ruyen gau con bi dau rang2&quot;/&gt;&lt;property id=&quot;20148&quot; value=&quot;5&quot;/&gt;&lt;property id=&quot;20184&quot; value=&quot;7&quot;/&gt;&lt;property id=&quot;20224&quot; value=&quot;C:\Documents and Settings\User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7&quot; value=&quot;270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7&quot; value=&quot;283&quot;/&gt;&lt;property id=&quot;20309&quot; value=&quot;-1&quot;/&gt;&lt;/object&gt;&lt;object type=&quot;3&quot; unique_id=&quot;10007&quot;&gt;&lt;property id=&quot;20148&quot; value=&quot;5&quot;/&gt;&lt;property id=&quot;20300&quot; value=&quot;Slide 4&quot;/&gt;&lt;property id=&quot;20307&quot; value=&quot;256&quot;/&gt;&lt;property id=&quot;20309&quot; value=&quot;-1&quot;/&gt;&lt;/object&gt;&lt;object type=&quot;3&quot; unique_id=&quot;10008&quot;&gt;&lt;property id=&quot;20148&quot; value=&quot;5&quot;/&gt;&lt;property id=&quot;20300&quot; value=&quot;Slide 5&quot;/&gt;&lt;property id=&quot;20307&quot; value=&quot;28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81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7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82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59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85&quot;/&gt;&lt;property id=&quot;20309&quot; value=&quot;-1&quot;/&gt;&lt;/object&gt;&lt;object type=&quot;3&quot; unique_id=&quot;10014&quot;&gt;&lt;property id=&quot;20148&quot; value=&quot;5&quot;/&gt;&lt;property id=&quot;20300&quot; value=&quot;Slide 11&quot;/&gt;&lt;property id=&quot;20307&quot; value=&quot;286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62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87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64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6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8&quot;/&gt;&lt;property id=&quot;20309&quot; value=&quot;-1&quot;/&gt;&lt;/object&gt;&lt;object type=&quot;3&quot; unique_id=&quot;10020&quot;&gt;&lt;property id=&quot;20148&quot; value=&quot;5&quot;/&gt;&lt;property id=&quot;20300&quot; value=&quot;Slide 17&quot;/&gt;&lt;property id=&quot;20307&quot; value=&quot;288&quot;/&gt;&lt;property id=&quot;20309&quot; value=&quot;-1&quot;/&gt;&lt;/object&gt;&lt;object type=&quot;3&quot; unique_id=&quot;10021&quot;&gt;&lt;property id=&quot;20148&quot; value=&quot;5&quot;/&gt;&lt;property id=&quot;20300&quot; value=&quot;Slide 18&quot;/&gt;&lt;property id=&quot;20307&quot; value=&quot;289&quot;/&gt;&lt;property id=&quot;20309&quot; value=&quot;-1&quot;/&gt;&lt;/object&gt;&lt;object type=&quot;3&quot; unique_id=&quot;10022&quot;&gt;&lt;property id=&quot;20148&quot; value=&quot;5&quot;/&gt;&lt;property id=&quot;20300&quot; value=&quot;Slide 19&quot;/&gt;&lt;property id=&quot;20307&quot; value=&quot;279&quot;/&gt;&lt;property id=&quot;20309&quot; value=&quot;-1&quot;/&gt;&lt;/object&gt;&lt;object type=&quot;3&quot; unique_id=&quot;10023&quot;&gt;&lt;property id=&quot;20148&quot; value=&quot;5&quot;/&gt;&lt;property id=&quot;20300&quot; value=&quot;Slide 20&quot;/&gt;&lt;property id=&quot;20307&quot; value=&quot;280&quot;/&gt;&lt;property id=&quot;20309&quot; value=&quot;-1&quot;/&gt;&lt;/object&gt;&lt;object type=&quot;3&quot; unique_id=&quot;10024&quot;&gt;&lt;property id=&quot;20148&quot; value=&quot;5&quot;/&gt;&lt;property id=&quot;20300&quot; value=&quot;Slide 21&quot;/&gt;&lt;property id=&quot;20307&quot; value=&quot;274&quot;/&gt;&lt;property id=&quot;20309&quot; value=&quot;-1&quot;/&gt;&lt;/object&gt;&lt;object type=&quot;3&quot; unique_id=&quot;10025&quot;&gt;&lt;property id=&quot;20148&quot; value=&quot;5&quot;/&gt;&lt;property id=&quot;20300&quot; value=&quot;Slide 22&quot;/&gt;&lt;property id=&quot;20307&quot; value=&quot;291&quot;/&gt;&lt;property id=&quot;20309&quot; value=&quot;-1&quot;/&gt;&lt;/object&gt;&lt;/object&gt;&lt;object type=&quot;10&quot; unique_id=&quot;10026&quot;&gt;&lt;object type=&quot;11&quot; unique_id=&quot;10027&quot;&gt;&lt;/object&gt;&lt;/object&gt;&lt;object type=&quot;4&quot; unique_id=&quot;10028&quot;&gt;&lt;/object&gt;&lt;/object&gt;&lt;/database&gt;"/>
  <p:tag name="SECTOMILLISECCONVERTED" val="1"/>
  <p:tag name="ISPRING_RESOURCE_PATHS_HASH_PRESENTER" val="9d5154ce5e165575bedc2f393681483b02d9ff0"/>
</p:tagLst>
</file>

<file path=ppt/tags/tag4.xml><?xml version="1.0" encoding="utf-8"?>
<p:tagLst xmlns:p="http://schemas.openxmlformats.org/presentationml/2006/main">
  <p:tag name="MMPROD_SUBSTITUTION_ID" val="{4F6C9224-C524-4B86-9F34-3036298E1D88}"/>
</p:tagLst>
</file>

<file path=ppt/tags/tag5.xml><?xml version="1.0" encoding="utf-8"?>
<p:tagLst xmlns:p="http://schemas.openxmlformats.org/presentationml/2006/main">
  <p:tag name="MMPROD_SUBSTITUTION_ID" val="{D660B04C-60DC-4C8E-B3BF-BDB4C69D271F}"/>
</p:tagLst>
</file>

<file path=ppt/tags/tag6.xml><?xml version="1.0" encoding="utf-8"?>
<p:tagLst xmlns:p="http://schemas.openxmlformats.org/presentationml/2006/main">
  <p:tag name="MMPROD_SUBSTITUTION_ID" val="{2305BC31-095D-4F7E-AC99-A21736227FC9}"/>
</p:tagLst>
</file>

<file path=ppt/tags/tag7.xml><?xml version="1.0" encoding="utf-8"?>
<p:tagLst xmlns:p="http://schemas.openxmlformats.org/presentationml/2006/main">
  <p:tag name="MMPROD_SUBSTITUTION_ID" val="{1836EAD2-7098-48B2-95E6-DEC424E73871}"/>
</p:tagLst>
</file>

<file path=ppt/tags/tag8.xml><?xml version="1.0" encoding="utf-8"?>
<p:tagLst xmlns:p="http://schemas.openxmlformats.org/presentationml/2006/main">
  <p:tag name="MMPROD_SUBSTITUTION_ID" val="{1CAAFBB7-BDE0-451F-830D-C1E05A706A29}"/>
</p:tagLst>
</file>

<file path=ppt/tags/tag9.xml><?xml version="1.0" encoding="utf-8"?>
<p:tagLst xmlns:p="http://schemas.openxmlformats.org/presentationml/2006/main">
  <p:tag name="MMPROD_SUBSTITUTION_ID" val="{F4AB19F0-576C-4FA1-A54C-F16823952FC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WPS Presentation</Application>
  <PresentationFormat>On-screen Show (4:3)</PresentationFormat>
  <Paragraphs>33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Times New Roman</vt:lpstr>
      <vt:lpstr>Times New Roman</vt:lpstr>
      <vt:lpstr>.VnTime</vt:lpstr>
      <vt:lpstr>Segoe Print</vt:lpstr>
      <vt:lpstr>Microsoft YaHei</vt:lpstr>
      <vt:lpstr>Arial Unicode MS</vt:lpstr>
      <vt:lpstr>.VnTimeH</vt:lpstr>
      <vt:lpstr>Monotype Sorts</vt:lpstr>
      <vt:lpstr>Wingdings</vt:lpstr>
      <vt:lpstr>Dubai Medium</vt:lpstr>
      <vt:lpstr>Bahnschrift SemiBold</vt:lpstr>
      <vt:lpstr>Arial Narrow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Gi¸o ¸n  lµm quen v¨n häc  §Ò tµi TruyÖn: Hai anh em</dc:title>
  <dc:creator>Pham Thanh Son</dc:creator>
  <cp:lastModifiedBy>hoàng hương giang</cp:lastModifiedBy>
  <cp:revision>106</cp:revision>
  <dcterms:created xsi:type="dcterms:W3CDTF">2005-06-21T21:02:00Z</dcterms:created>
  <dcterms:modified xsi:type="dcterms:W3CDTF">2025-12-04T07:31:22Z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A89B3FB6B55042BAA650666CA873F626_12</vt:lpwstr>
  </property>
  <property fmtid="{D5CDD505-2E9C-101B-9397-08002B2CF9AE}" pid="3" name="KSOProductBuildVer">
    <vt:lpwstr>1033-12.2.0.23155</vt:lpwstr>
  </property>
</Properties>
</file>