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08AC-3899-45C9-A603-2D3CDC1FA62F}" type="datetimeFigureOut">
              <a:rPr lang="en-US" smtClean="0"/>
              <a:t>23/11/2025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075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Chủ điểm: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nghiệp</a:t>
            </a:r>
            <a:b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Đề tài: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cuộn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len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b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 tuổi: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3 -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tuổi</a:t>
            </a:r>
            <a:b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Thời gian: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 – 25 </a:t>
            </a: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phút</a:t>
            </a:r>
            <a:b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Ngày dạy: 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12/11/2025</a:t>
            </a:r>
            <a:b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Giáo viên: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Thanh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 rot="182837">
            <a:off x="1575551" y="476672"/>
            <a:ext cx="6289639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TRƯỜNG MẪU GIÁO HOA SIM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889" y1="19111" x2="24889" y2="19111"/>
                        <a14:foregroundMark x1="33333" y1="18667" x2="33333" y2="18667"/>
                        <a14:foregroundMark x1="24000" y1="25333" x2="24000" y2="25333"/>
                        <a14:foregroundMark x1="70222" y1="29778" x2="70222" y2="29778"/>
                        <a14:foregroundMark x1="70222" y1="56889" x2="70222" y2="56889"/>
                        <a14:foregroundMark x1="70222" y1="67111" x2="70222" y2="67111"/>
                        <a14:foregroundMark x1="64444" y1="58222" x2="64444" y2="58222"/>
                        <a14:foregroundMark x1="77333" y1="60889" x2="77333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3079229" cy="307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0941"/>
            <a:ext cx="2300769" cy="24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145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5688632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1: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Gây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hứng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thú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Cả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chú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nhân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0"/>
            <a:ext cx="72008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Lucida Calligraphy" pitchFamily="66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Lucida Calligraphy" pitchFamily="66" charset="0"/>
              </a:rPr>
              <a:t>khoé</a:t>
            </a: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Lucida Calligraphy" pitchFamily="66" charset="0"/>
              </a:rPr>
              <a:t>tay</a:t>
            </a:r>
            <a:endParaRPr lang="en-US" sz="4000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1: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1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cuộn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len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Lucida Calligraphy" pitchFamily="66" charset="0"/>
              </a:rPr>
              <a:t>màu</a:t>
            </a:r>
            <a:endParaRPr lang="en-US" sz="2800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>
          <a:xfrm rot="16200000">
            <a:off x="2690086" y="1358958"/>
            <a:ext cx="3844321" cy="62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620688"/>
            <a:ext cx="7056784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b="1" dirty="0">
                <a:solidFill>
                  <a:srgbClr val="00B050"/>
                </a:solidFill>
                <a:latin typeface="Lucida Calligraphy" pitchFamily="66" charset="0"/>
              </a:rPr>
              <a:t> 2: </a:t>
            </a: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vẽ</a:t>
            </a:r>
            <a:r>
              <a:rPr lang="en-US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nhiều</a:t>
            </a:r>
            <a:r>
              <a:rPr lang="en-US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cuộn</a:t>
            </a:r>
            <a:r>
              <a:rPr lang="en-US" b="1" dirty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Lucida Calligraphy" pitchFamily="66" charset="0"/>
              </a:rPr>
              <a:t>len</a:t>
            </a:r>
            <a:endParaRPr lang="en-US" b="1" dirty="0">
              <a:solidFill>
                <a:srgbClr val="00B05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9746" y="783890"/>
            <a:ext cx="4824536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1"/>
            <a:ext cx="6768752" cy="4824536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hiện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của bé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lên trưng b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sản phẩm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Hát‘Cháu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8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1741">
            <a:off x="397584" y="2207975"/>
            <a:ext cx="8374005" cy="3024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CHÁU CHĂM NGOAN HỌC GIỎI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889" y1="38222" x2="64889" y2="38222"/>
                        <a14:foregroundMark x1="69333" y1="61778" x2="69333" y2="61778"/>
                        <a14:foregroundMark x1="72000" y1="72444" x2="72000" y2="72444"/>
                        <a14:foregroundMark x1="74667" y1="66667" x2="74667" y2="66667"/>
                        <a14:foregroundMark x1="77778" y1="26222" x2="77778" y2="26222"/>
                        <a14:foregroundMark x1="67556" y1="20444" x2="67556" y2="20444"/>
                        <a14:foregroundMark x1="28889" y1="21333" x2="28889" y2="21333"/>
                        <a14:foregroundMark x1="22222" y1="21333" x2="22222" y2="21333"/>
                        <a14:foregroundMark x1="33778" y1="19111" x2="33778" y2="19111"/>
                        <a14:foregroundMark x1="26222" y1="25333" x2="26222" y2="25333"/>
                        <a14:foregroundMark x1="72444" y1="54667" x2="72444" y2="54667"/>
                        <a14:foregroundMark x1="68889" y1="56000" x2="68889" y2="56000"/>
                        <a14:foregroundMark x1="65333" y1="60889" x2="65333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3" y="3284984"/>
            <a:ext cx="4167907" cy="416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Lucida Calligraphy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2025-04-21T04:40:53Z</dcterms:created>
  <dcterms:modified xsi:type="dcterms:W3CDTF">2025-11-23T13:00:51Z</dcterms:modified>
</cp:coreProperties>
</file>