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6" r:id="rId6"/>
    <p:sldId id="265" r:id="rId7"/>
    <p:sldId id="264" r:id="rId8"/>
    <p:sldId id="263" r:id="rId9"/>
    <p:sldId id="268" r:id="rId10"/>
    <p:sldId id="261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E9519-1915-4A15-8AF3-6D33E46CCB6A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DBB1-8872-48A7-8D3E-E5F80C96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9DBB1-8872-48A7-8D3E-E5F80C96AD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4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1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0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9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6F611-575A-40B8-9C97-92F505EBFB6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89" y="1988840"/>
            <a:ext cx="6944818" cy="4442048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Chủ điểm: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vật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Đề tài: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Bướm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Độ tuổi: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- 5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tuổi</a:t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Thời gian: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25 - 30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phút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Ngày dạy: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26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/12/2025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Giáo viên: H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kriêng</a:t>
            </a:r>
            <a:endParaRPr 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6499" y="332656"/>
            <a:ext cx="505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giáo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Hoa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Sim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692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916832"/>
            <a:ext cx="648072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chơi</a:t>
            </a: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Ghép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858" y="2492896"/>
            <a:ext cx="7992888" cy="28379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TIẾT HỌC ĐẾN ĐÂY LÀ KẾT THÚC</a:t>
            </a:r>
          </a:p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CHÚC CÁC CHÁU LUÔN CHĂM NGOAN HỌC GIỎI</a:t>
            </a:r>
            <a:endParaRPr lang="en-US" sz="6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3816423" cy="40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1: </a:t>
            </a: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Gây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hứng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thú</a:t>
            </a: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196752"/>
            <a:ext cx="5472608" cy="37444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*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dung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1: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cử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chỉ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điệu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bộ</a:t>
            </a:r>
            <a:endParaRPr lang="en-US" b="1" dirty="0" smtClean="0">
              <a:solidFill>
                <a:srgbClr val="FF0000"/>
              </a:solidFill>
              <a:latin typeface="Lucida Calligraphy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tranh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minh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hoạ</a:t>
            </a:r>
            <a:endParaRPr lang="en-US" b="1" dirty="0">
              <a:solidFill>
                <a:srgbClr val="FF00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Ong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Nhược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Thuỷ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1" y="1196752"/>
            <a:ext cx="8312117" cy="46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Nhược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Thuỷ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4" y="1068157"/>
            <a:ext cx="8312117" cy="46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Nhược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Thuỷ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268760"/>
            <a:ext cx="8100392" cy="45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Nhược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Thuỷ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Lucida Handwriting" pitchFamily="66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" y="1124744"/>
            <a:ext cx="7796239" cy="43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Đàm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thoại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dục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Dạy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+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Lần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3: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video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 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thơ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Ong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và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Bướm</a:t>
            </a:r>
            <a:endParaRPr lang="en-US" sz="4000" b="1" dirty="0">
              <a:solidFill>
                <a:srgbClr val="00B0F0"/>
              </a:solidFill>
              <a:latin typeface="Lucida Handwriting" pitchFamily="66" charset="0"/>
            </a:endParaRPr>
          </a:p>
        </p:txBody>
      </p:sp>
      <p:pic>
        <p:nvPicPr>
          <p:cNvPr id="4" name="Ong và bướ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268760"/>
            <a:ext cx="782487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154</Words>
  <Application>Microsoft Office PowerPoint</Application>
  <PresentationFormat>On-screen Show (4:3)</PresentationFormat>
  <Paragraphs>27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2025-04-19T12:30:18Z</dcterms:created>
  <dcterms:modified xsi:type="dcterms:W3CDTF">2026-01-14T14:53:11Z</dcterms:modified>
</cp:coreProperties>
</file>