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93" r:id="rId3"/>
    <p:sldId id="294" r:id="rId4"/>
    <p:sldId id="258" r:id="rId5"/>
    <p:sldId id="264" r:id="rId6"/>
    <p:sldId id="266" r:id="rId7"/>
    <p:sldId id="272" r:id="rId8"/>
    <p:sldId id="299" r:id="rId9"/>
    <p:sldId id="297" r:id="rId10"/>
    <p:sldId id="298" r:id="rId11"/>
    <p:sldId id="300" r:id="rId12"/>
    <p:sldId id="283" r:id="rId13"/>
    <p:sldId id="301" r:id="rId14"/>
    <p:sldId id="302" r:id="rId15"/>
    <p:sldId id="303" r:id="rId16"/>
    <p:sldId id="289" r:id="rId17"/>
    <p:sldId id="296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660"/>
  </p:normalViewPr>
  <p:slideViewPr>
    <p:cSldViewPr showGuide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Header Placeholder 35942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sz="1200" dirty="0"/>
          </a:p>
        </p:txBody>
      </p:sp>
      <p:sp>
        <p:nvSpPr>
          <p:cNvPr id="359427" name="Date Placeholder 35942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en-US" sz="1200" dirty="0"/>
          </a:p>
        </p:txBody>
      </p:sp>
      <p:sp>
        <p:nvSpPr>
          <p:cNvPr id="359428" name="Slide Image Placeholder 35942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9429" name="Text Placeholder 35942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359430" name="Footer Placeholder 35942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endParaRPr lang="en-US" sz="1200" dirty="0"/>
          </a:p>
        </p:txBody>
      </p:sp>
      <p:sp>
        <p:nvSpPr>
          <p:cNvPr id="359431" name="Slide Number Placeholder 35943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9644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Title Slide">
    <p:bg>
      <p:bgPr>
        <a:blipFill rotWithShape="0">
          <a:blip r:embed="rId2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itle 336897"/>
          <p:cNvSpPr>
            <a:spLocks noGrp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lvl="0" algn="ctr">
              <a:buClrTx/>
              <a:buSzTx/>
              <a:buFontTx/>
              <a:defRPr/>
            </a:lvl1pPr>
          </a:lstStyle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36899" name="Subtitle 336898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hlink"/>
              </a:buClr>
              <a:buSzPct val="120000"/>
              <a:buFontTx/>
              <a:buNone/>
              <a:defRPr/>
            </a:lvl1pPr>
            <a:lvl2pPr marL="457200" lvl="1" indent="0" algn="ctr">
              <a:buClrTx/>
              <a:buSzTx/>
              <a:buFont typeface="Tahoma" panose="020B0604030504040204" pitchFamily="34" charset="0"/>
              <a:buNone/>
              <a:defRPr/>
            </a:lvl2pPr>
            <a:lvl3pPr marL="914400" lvl="2" indent="0" algn="ctr">
              <a:buClr>
                <a:schemeClr val="hlink"/>
              </a:buClr>
              <a:buSzPct val="120000"/>
              <a:buFontTx/>
              <a:buNone/>
              <a:defRPr/>
            </a:lvl3pPr>
            <a:lvl4pPr marL="1371600" lvl="3" indent="0" algn="ctr">
              <a:buClrTx/>
              <a:buSzTx/>
              <a:buFont typeface="Tahoma" panose="020B0604030504040204" pitchFamily="34" charset="0"/>
              <a:buNone/>
              <a:defRPr/>
            </a:lvl4pPr>
            <a:lvl5pPr marL="1828800" lvl="4" indent="0" algn="ctr"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dirty="0"/>
              <a:t>Click to edit Master subtitle style</a:t>
            </a:r>
          </a:p>
        </p:txBody>
      </p:sp>
      <p:sp>
        <p:nvSpPr>
          <p:cNvPr id="336900" name="Freeform 336899"/>
          <p:cNvSpPr/>
          <p:nvPr/>
        </p:nvSpPr>
        <p:spPr>
          <a:xfrm>
            <a:off x="285750" y="2803525"/>
            <a:ext cx="1588" cy="3035300"/>
          </a:xfrm>
          <a:custGeom>
            <a:avLst/>
            <a:gdLst/>
            <a:ahLst/>
            <a:cxnLst/>
            <a:rect l="0" t="0" r="0" b="0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6901" name="Footer Placeholder 33690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/>
            </a:lvl1pPr>
          </a:lstStyle>
          <a:p>
            <a:pPr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36902" name="Slide Number Placeholder 33690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/>
            </a:lvl1pPr>
          </a:lstStyle>
          <a:p>
            <a:pPr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36903" name="Date Placeholder 336902"/>
          <p:cNvSpPr>
            <a:spLocks noGrp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400"/>
            </a:lvl1pPr>
          </a:lstStyle>
          <a:p>
            <a:pPr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5293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22000" y="1153054"/>
            <a:ext cx="8100000" cy="594000"/>
          </a:xfrm>
        </p:spPr>
        <p:txBody>
          <a:bodyPr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2504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905000"/>
            <a:ext cx="4032504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16/3/2026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itle 335873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35875" name="Text Placeholder 335874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335876" name="Date Placeholder 3358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400"/>
            </a:lvl1pPr>
          </a:lstStyle>
          <a:p>
            <a:pPr lvl="0" eaLnBrk="1" hangingPunct="1"/>
            <a:fld id="{BB962C8B-B14F-4D97-AF65-F5344CB8AC3E}" type="datetime1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16/3/2026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35877" name="Footer Placeholder 3358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/>
            </a:lvl1pPr>
          </a:lstStyle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35878" name="Slide Number Placeholder 3358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Tahoma" panose="020B0604030504040204" pitchFamily="34" charset="0"/>
        <a:buChar char="–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FontTx/>
        <a:buChar char="•"/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Tahoma" panose="020B0604030504040204" pitchFamily="34" charset="0"/>
        <a:buChar char="–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2"/>
          <p:cNvGrpSpPr/>
          <p:nvPr/>
        </p:nvGrpSpPr>
        <p:grpSpPr>
          <a:xfrm>
            <a:off x="6419129" y="1468050"/>
            <a:ext cx="993078" cy="1371600"/>
            <a:chOff x="3115" y="0"/>
            <a:chExt cx="2170" cy="2486"/>
          </a:xfrm>
        </p:grpSpPr>
        <p:grpSp>
          <p:nvGrpSpPr>
            <p:cNvPr id="332803" name="Group 143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32804" name="Oval 144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805" name="Oval 145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2806" name="Group 146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32807" name="Oval 147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808" name="Oval 148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2809" name="Group 149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32810" name="Oval 150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811" name="Oval 151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2812" name="Group 152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32813" name="Group 153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32814" name="Oval 154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32815" name="Oval 155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</p:grpSp>
          <p:grpSp>
            <p:nvGrpSpPr>
              <p:cNvPr id="332816" name="Group 156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32817" name="Group 157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32818" name="Freeform 158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19" name="Freeform 159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20" name="Group 160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32821" name="Freeform 161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21" y="6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4"/>
                      </a:cxn>
                      <a:cxn ang="0">
                        <a:pos x="44" y="4"/>
                      </a:cxn>
                      <a:cxn ang="0">
                        <a:pos x="1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22" name="Freeform 162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6" y="7"/>
                      </a:cxn>
                      <a:cxn ang="0">
                        <a:pos x="8" y="15"/>
                      </a:cxn>
                      <a:cxn ang="0">
                        <a:pos x="8" y="21"/>
                      </a:cxn>
                      <a:cxn ang="0">
                        <a:pos x="8" y="28"/>
                      </a:cxn>
                      <a:cxn ang="0">
                        <a:pos x="7" y="22"/>
                      </a:cxn>
                      <a:cxn ang="0">
                        <a:pos x="7" y="16"/>
                      </a:cxn>
                      <a:cxn ang="0">
                        <a:pos x="5" y="10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23" name="Group 163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32824" name="Freeform 164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5" y="2"/>
                      </a:cxn>
                      <a:cxn ang="0">
                        <a:pos x="30" y="1"/>
                      </a:cxn>
                      <a:cxn ang="0">
                        <a:pos x="46" y="1"/>
                      </a:cxn>
                      <a:cxn ang="0">
                        <a:pos x="46" y="1"/>
                      </a:cxn>
                      <a:cxn ang="0">
                        <a:pos x="29" y="1"/>
                      </a:cxn>
                      <a:cxn ang="0">
                        <a:pos x="11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25" name="Freeform 165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5" y="7"/>
                      </a:cxn>
                      <a:cxn ang="0">
                        <a:pos x="4" y="5"/>
                      </a:cxn>
                      <a:cxn ang="0">
                        <a:pos x="4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26" name="Group 166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32827" name="Freeform 167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10" y="5"/>
                      </a:cxn>
                      <a:cxn ang="0">
                        <a:pos x="22" y="1"/>
                      </a:cxn>
                      <a:cxn ang="0">
                        <a:pos x="34" y="1"/>
                      </a:cxn>
                      <a:cxn ang="0">
                        <a:pos x="33" y="3"/>
                      </a:cxn>
                      <a:cxn ang="0">
                        <a:pos x="22" y="3"/>
                      </a:cxn>
                      <a:cxn ang="0">
                        <a:pos x="8" y="7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28" name="Freeform 168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5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4" y="20"/>
                      </a:cxn>
                      <a:cxn ang="0">
                        <a:pos x="4" y="17"/>
                      </a:cxn>
                      <a:cxn ang="0">
                        <a:pos x="3" y="11"/>
                      </a:cxn>
                      <a:cxn ang="0">
                        <a:pos x="3" y="7"/>
                      </a:cxn>
                      <a:cxn ang="0">
                        <a:pos x="2" y="4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29" name="Group 169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32830" name="Freeform 170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5" y="2"/>
                      </a:cxn>
                      <a:cxn ang="0">
                        <a:pos x="11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31" name="Freeform 171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32" name="Group 172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32833" name="Freeform 173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34" name="Freeform 174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35" name="Group 175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32836" name="Freeform 176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37" name="Freeform 177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38" name="Group 178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32839" name="Freeform 179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40" name="Freeform 180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41" name="Group 181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32842" name="Freeform 182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21" y="6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4"/>
                      </a:cxn>
                      <a:cxn ang="0">
                        <a:pos x="44" y="4"/>
                      </a:cxn>
                      <a:cxn ang="0">
                        <a:pos x="1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43" name="Freeform 183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6" y="7"/>
                      </a:cxn>
                      <a:cxn ang="0">
                        <a:pos x="8" y="15"/>
                      </a:cxn>
                      <a:cxn ang="0">
                        <a:pos x="8" y="21"/>
                      </a:cxn>
                      <a:cxn ang="0">
                        <a:pos x="8" y="28"/>
                      </a:cxn>
                      <a:cxn ang="0">
                        <a:pos x="7" y="22"/>
                      </a:cxn>
                      <a:cxn ang="0">
                        <a:pos x="7" y="16"/>
                      </a:cxn>
                      <a:cxn ang="0">
                        <a:pos x="5" y="10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44" name="Group 184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32845" name="Freeform 185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5" y="2"/>
                      </a:cxn>
                      <a:cxn ang="0">
                        <a:pos x="30" y="1"/>
                      </a:cxn>
                      <a:cxn ang="0">
                        <a:pos x="46" y="1"/>
                      </a:cxn>
                      <a:cxn ang="0">
                        <a:pos x="46" y="1"/>
                      </a:cxn>
                      <a:cxn ang="0">
                        <a:pos x="29" y="1"/>
                      </a:cxn>
                      <a:cxn ang="0">
                        <a:pos x="11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46" name="Freeform 186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5" y="7"/>
                      </a:cxn>
                      <a:cxn ang="0">
                        <a:pos x="4" y="5"/>
                      </a:cxn>
                      <a:cxn ang="0">
                        <a:pos x="4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47" name="Group 187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32848" name="Freeform 188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10" y="5"/>
                      </a:cxn>
                      <a:cxn ang="0">
                        <a:pos x="22" y="1"/>
                      </a:cxn>
                      <a:cxn ang="0">
                        <a:pos x="34" y="1"/>
                      </a:cxn>
                      <a:cxn ang="0">
                        <a:pos x="33" y="3"/>
                      </a:cxn>
                      <a:cxn ang="0">
                        <a:pos x="22" y="3"/>
                      </a:cxn>
                      <a:cxn ang="0">
                        <a:pos x="8" y="7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49" name="Freeform 189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5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4" y="20"/>
                      </a:cxn>
                      <a:cxn ang="0">
                        <a:pos x="4" y="17"/>
                      </a:cxn>
                      <a:cxn ang="0">
                        <a:pos x="3" y="11"/>
                      </a:cxn>
                      <a:cxn ang="0">
                        <a:pos x="3" y="7"/>
                      </a:cxn>
                      <a:cxn ang="0">
                        <a:pos x="2" y="4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50" name="Group 190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32851" name="Freeform 191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5" y="2"/>
                      </a:cxn>
                      <a:cxn ang="0">
                        <a:pos x="11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52" name="Freeform 192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53" name="Group 193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32854" name="Freeform 194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55" name="Freeform 195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56" name="Group 196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32857" name="Freeform 197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58" name="Freeform 198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59" name="Group 199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32860" name="Freeform 200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61" name="Freeform 201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62" name="Group 202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32863" name="Freeform 203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64" name="Freeform 204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65" name="Group 205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32866" name="Freeform 206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67" name="Freeform 207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68" name="Group 208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32869" name="Freeform 209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70" name="Freeform 210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71" name="Group 211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32872" name="Freeform 212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73" name="Freeform 213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74" name="Group 214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32875" name="Freeform 215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76" name="Freeform 216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77" name="Group 217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32878" name="Freeform 218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79" name="Freeform 219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32880" name="Freeform 220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32881" name="Freeform 221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grpSp>
              <p:nvGrpSpPr>
                <p:cNvPr id="332882" name="Group 222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32883" name="Freeform 223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84" name="Freeform 224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85" name="Group 225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32886" name="Freeform 226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87" name="Freeform 227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88" name="Group 228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32889" name="Freeform 229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90" name="Freeform 230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91" name="Group 231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32892" name="Freeform 232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93" name="Freeform 233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94" name="Group 234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32895" name="Freeform 235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7" y="2"/>
                      </a:cxn>
                      <a:cxn ang="0">
                        <a:pos x="14" y="1"/>
                      </a:cxn>
                      <a:cxn ang="0">
                        <a:pos x="21" y="1"/>
                      </a:cxn>
                      <a:cxn ang="0">
                        <a:pos x="21" y="1"/>
                      </a:cxn>
                      <a:cxn ang="0">
                        <a:pos x="13" y="1"/>
                      </a:cxn>
                      <a:cxn ang="0">
                        <a:pos x="5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96" name="Freeform 236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9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2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97" name="Group 237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32898" name="Freeform 238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3" y="2"/>
                      </a:cxn>
                      <a:cxn ang="0">
                        <a:pos x="26" y="1"/>
                      </a:cxn>
                      <a:cxn ang="0">
                        <a:pos x="40" y="1"/>
                      </a:cxn>
                      <a:cxn ang="0">
                        <a:pos x="40" y="1"/>
                      </a:cxn>
                      <a:cxn ang="0">
                        <a:pos x="26" y="1"/>
                      </a:cxn>
                      <a:cxn ang="0">
                        <a:pos x="9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99" name="Freeform 239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4" y="6"/>
                      </a:cxn>
                      <a:cxn ang="0">
                        <a:pos x="4" y="5"/>
                      </a:cxn>
                      <a:cxn ang="0">
                        <a:pos x="3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00" name="Group 240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32901" name="Freeform 241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02" name="Freeform 242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03" name="Group 243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32904" name="Freeform 244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9" y="1"/>
                      </a:cxn>
                      <a:cxn ang="0">
                        <a:pos x="19" y="1"/>
                      </a:cxn>
                      <a:cxn ang="0">
                        <a:pos x="29" y="1"/>
                      </a:cxn>
                      <a:cxn ang="0">
                        <a:pos x="29" y="1"/>
                      </a:cxn>
                      <a:cxn ang="0">
                        <a:pos x="19" y="1"/>
                      </a:cxn>
                      <a:cxn ang="0">
                        <a:pos x="7" y="2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05" name="Freeform 245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4" y="4"/>
                      </a:cxn>
                      <a:cxn ang="0">
                        <a:pos x="4" y="5"/>
                      </a:cxn>
                      <a:cxn ang="0">
                        <a:pos x="4" y="7"/>
                      </a:cxn>
                      <a:cxn ang="0">
                        <a:pos x="4" y="5"/>
                      </a:cxn>
                      <a:cxn ang="0">
                        <a:pos x="3" y="4"/>
                      </a:cxn>
                      <a:cxn ang="0">
                        <a:pos x="3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06" name="Group 246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32907" name="Freeform 247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7" y="0"/>
                      </a:cxn>
                      <a:cxn ang="0">
                        <a:pos x="15" y="0"/>
                      </a:cxn>
                      <a:cxn ang="0">
                        <a:pos x="22" y="0"/>
                      </a:cxn>
                      <a:cxn ang="0">
                        <a:pos x="22" y="0"/>
                      </a:cxn>
                      <a:cxn ang="0">
                        <a:pos x="15" y="0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08" name="Freeform 248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09" name="Group 249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32910" name="Freeform 250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11" name="Freeform 251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12" name="Group 252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32913" name="Freeform 253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5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14" name="Freeform 254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32915" name="Freeform 255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16" name="Arc 256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17" name="Arc 257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18" name="Arc 258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19" name="Arc 259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0" name="Arc 260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1" name="Arc 261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2" name="Arc 262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3" name="Arc 263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4" name="Freeform 264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5" name="Freeform 265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6" name="Arc 266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7" name="Arc 267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8" name="Arc 268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9" name="Freeform 269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30" name="Freeform 270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31" name="Freeform 271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32" name="Freeform 272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33" name="Freeform 273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9" y="0"/>
                  </a:cxn>
                  <a:cxn ang="0">
                    <a:pos x="31" y="0"/>
                  </a:cxn>
                  <a:cxn ang="0">
                    <a:pos x="18" y="0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44" y="0"/>
                  </a:cxn>
                  <a:cxn ang="0">
                    <a:pos x="35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61" y="0"/>
                  </a:cxn>
                  <a:cxn ang="0">
                    <a:pos x="57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71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34" name="Freeform 274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35" name="Freeform 275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36" name="Freeform 276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</p:grpSp>
      <p:grpSp>
        <p:nvGrpSpPr>
          <p:cNvPr id="9663" name="Group 277"/>
          <p:cNvGrpSpPr/>
          <p:nvPr/>
        </p:nvGrpSpPr>
        <p:grpSpPr>
          <a:xfrm>
            <a:off x="1454866" y="1392105"/>
            <a:ext cx="762000" cy="838200"/>
            <a:chOff x="3115" y="0"/>
            <a:chExt cx="2170" cy="2486"/>
          </a:xfrm>
        </p:grpSpPr>
        <p:grpSp>
          <p:nvGrpSpPr>
            <p:cNvPr id="332938" name="Group 278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32939" name="Oval 279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40" name="Oval 280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2941" name="Group 281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32942" name="Oval 282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43" name="Oval 283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2944" name="Group 284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32945" name="Oval 285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46" name="Oval 286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2947" name="Group 287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32948" name="Group 288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32949" name="Oval 289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32950" name="Oval 290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</p:grpSp>
          <p:grpSp>
            <p:nvGrpSpPr>
              <p:cNvPr id="332951" name="Group 291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32952" name="Group 292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32953" name="Freeform 293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54" name="Freeform 294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55" name="Group 295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32956" name="Freeform 296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21" y="6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4"/>
                      </a:cxn>
                      <a:cxn ang="0">
                        <a:pos x="44" y="4"/>
                      </a:cxn>
                      <a:cxn ang="0">
                        <a:pos x="1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57" name="Freeform 297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6" y="7"/>
                      </a:cxn>
                      <a:cxn ang="0">
                        <a:pos x="8" y="15"/>
                      </a:cxn>
                      <a:cxn ang="0">
                        <a:pos x="8" y="21"/>
                      </a:cxn>
                      <a:cxn ang="0">
                        <a:pos x="8" y="28"/>
                      </a:cxn>
                      <a:cxn ang="0">
                        <a:pos x="7" y="22"/>
                      </a:cxn>
                      <a:cxn ang="0">
                        <a:pos x="7" y="16"/>
                      </a:cxn>
                      <a:cxn ang="0">
                        <a:pos x="5" y="10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58" name="Group 298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32959" name="Freeform 299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5" y="2"/>
                      </a:cxn>
                      <a:cxn ang="0">
                        <a:pos x="30" y="1"/>
                      </a:cxn>
                      <a:cxn ang="0">
                        <a:pos x="46" y="1"/>
                      </a:cxn>
                      <a:cxn ang="0">
                        <a:pos x="46" y="1"/>
                      </a:cxn>
                      <a:cxn ang="0">
                        <a:pos x="29" y="1"/>
                      </a:cxn>
                      <a:cxn ang="0">
                        <a:pos x="11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60" name="Freeform 300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5" y="7"/>
                      </a:cxn>
                      <a:cxn ang="0">
                        <a:pos x="4" y="5"/>
                      </a:cxn>
                      <a:cxn ang="0">
                        <a:pos x="4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61" name="Group 301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32962" name="Freeform 302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10" y="5"/>
                      </a:cxn>
                      <a:cxn ang="0">
                        <a:pos x="22" y="1"/>
                      </a:cxn>
                      <a:cxn ang="0">
                        <a:pos x="34" y="1"/>
                      </a:cxn>
                      <a:cxn ang="0">
                        <a:pos x="33" y="3"/>
                      </a:cxn>
                      <a:cxn ang="0">
                        <a:pos x="22" y="3"/>
                      </a:cxn>
                      <a:cxn ang="0">
                        <a:pos x="8" y="7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63" name="Freeform 303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5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4" y="20"/>
                      </a:cxn>
                      <a:cxn ang="0">
                        <a:pos x="4" y="17"/>
                      </a:cxn>
                      <a:cxn ang="0">
                        <a:pos x="3" y="11"/>
                      </a:cxn>
                      <a:cxn ang="0">
                        <a:pos x="3" y="7"/>
                      </a:cxn>
                      <a:cxn ang="0">
                        <a:pos x="2" y="4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64" name="Group 304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32965" name="Freeform 305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5" y="2"/>
                      </a:cxn>
                      <a:cxn ang="0">
                        <a:pos x="11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66" name="Freeform 306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67" name="Group 307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32968" name="Freeform 308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69" name="Freeform 309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70" name="Group 310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32971" name="Freeform 311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72" name="Freeform 312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73" name="Group 313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32974" name="Freeform 314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75" name="Freeform 315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76" name="Group 316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32977" name="Freeform 317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21" y="6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4"/>
                      </a:cxn>
                      <a:cxn ang="0">
                        <a:pos x="44" y="4"/>
                      </a:cxn>
                      <a:cxn ang="0">
                        <a:pos x="1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78" name="Freeform 318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6" y="7"/>
                      </a:cxn>
                      <a:cxn ang="0">
                        <a:pos x="8" y="15"/>
                      </a:cxn>
                      <a:cxn ang="0">
                        <a:pos x="8" y="21"/>
                      </a:cxn>
                      <a:cxn ang="0">
                        <a:pos x="8" y="28"/>
                      </a:cxn>
                      <a:cxn ang="0">
                        <a:pos x="7" y="22"/>
                      </a:cxn>
                      <a:cxn ang="0">
                        <a:pos x="7" y="16"/>
                      </a:cxn>
                      <a:cxn ang="0">
                        <a:pos x="5" y="10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79" name="Group 319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32980" name="Freeform 320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5" y="2"/>
                      </a:cxn>
                      <a:cxn ang="0">
                        <a:pos x="30" y="1"/>
                      </a:cxn>
                      <a:cxn ang="0">
                        <a:pos x="46" y="1"/>
                      </a:cxn>
                      <a:cxn ang="0">
                        <a:pos x="46" y="1"/>
                      </a:cxn>
                      <a:cxn ang="0">
                        <a:pos x="29" y="1"/>
                      </a:cxn>
                      <a:cxn ang="0">
                        <a:pos x="11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81" name="Freeform 321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5" y="7"/>
                      </a:cxn>
                      <a:cxn ang="0">
                        <a:pos x="4" y="5"/>
                      </a:cxn>
                      <a:cxn ang="0">
                        <a:pos x="4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82" name="Group 322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32983" name="Freeform 323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10" y="5"/>
                      </a:cxn>
                      <a:cxn ang="0">
                        <a:pos x="22" y="1"/>
                      </a:cxn>
                      <a:cxn ang="0">
                        <a:pos x="34" y="1"/>
                      </a:cxn>
                      <a:cxn ang="0">
                        <a:pos x="33" y="3"/>
                      </a:cxn>
                      <a:cxn ang="0">
                        <a:pos x="22" y="3"/>
                      </a:cxn>
                      <a:cxn ang="0">
                        <a:pos x="8" y="7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84" name="Freeform 324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5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4" y="20"/>
                      </a:cxn>
                      <a:cxn ang="0">
                        <a:pos x="4" y="17"/>
                      </a:cxn>
                      <a:cxn ang="0">
                        <a:pos x="3" y="11"/>
                      </a:cxn>
                      <a:cxn ang="0">
                        <a:pos x="3" y="7"/>
                      </a:cxn>
                      <a:cxn ang="0">
                        <a:pos x="2" y="4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85" name="Group 325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32986" name="Freeform 326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5" y="2"/>
                      </a:cxn>
                      <a:cxn ang="0">
                        <a:pos x="11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87" name="Freeform 327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88" name="Group 328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32989" name="Freeform 329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90" name="Freeform 330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91" name="Group 331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32992" name="Freeform 332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93" name="Freeform 333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94" name="Group 334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32995" name="Freeform 335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96" name="Freeform 336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97" name="Group 337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32998" name="Freeform 338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99" name="Freeform 339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00" name="Group 340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33001" name="Freeform 341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02" name="Freeform 342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03" name="Group 343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33004" name="Freeform 344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05" name="Freeform 345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06" name="Group 346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33007" name="Freeform 347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08" name="Freeform 348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09" name="Group 349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33010" name="Freeform 350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11" name="Freeform 351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12" name="Group 352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33013" name="Freeform 353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14" name="Freeform 354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33015" name="Freeform 355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33016" name="Freeform 356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grpSp>
              <p:nvGrpSpPr>
                <p:cNvPr id="333017" name="Group 357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33018" name="Freeform 358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19" name="Freeform 359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20" name="Group 360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33021" name="Freeform 361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22" name="Freeform 362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23" name="Group 363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33024" name="Freeform 364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25" name="Freeform 365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26" name="Group 366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33027" name="Freeform 367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28" name="Freeform 368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29" name="Group 369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33030" name="Freeform 370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7" y="2"/>
                      </a:cxn>
                      <a:cxn ang="0">
                        <a:pos x="14" y="1"/>
                      </a:cxn>
                      <a:cxn ang="0">
                        <a:pos x="21" y="1"/>
                      </a:cxn>
                      <a:cxn ang="0">
                        <a:pos x="21" y="1"/>
                      </a:cxn>
                      <a:cxn ang="0">
                        <a:pos x="13" y="1"/>
                      </a:cxn>
                      <a:cxn ang="0">
                        <a:pos x="5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31" name="Freeform 371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9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2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32" name="Group 372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33033" name="Freeform 373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3" y="2"/>
                      </a:cxn>
                      <a:cxn ang="0">
                        <a:pos x="26" y="1"/>
                      </a:cxn>
                      <a:cxn ang="0">
                        <a:pos x="40" y="1"/>
                      </a:cxn>
                      <a:cxn ang="0">
                        <a:pos x="40" y="1"/>
                      </a:cxn>
                      <a:cxn ang="0">
                        <a:pos x="26" y="1"/>
                      </a:cxn>
                      <a:cxn ang="0">
                        <a:pos x="9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34" name="Freeform 374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4" y="6"/>
                      </a:cxn>
                      <a:cxn ang="0">
                        <a:pos x="4" y="5"/>
                      </a:cxn>
                      <a:cxn ang="0">
                        <a:pos x="3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35" name="Group 375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33036" name="Freeform 376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37" name="Freeform 377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38" name="Group 378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33039" name="Freeform 379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9" y="1"/>
                      </a:cxn>
                      <a:cxn ang="0">
                        <a:pos x="19" y="1"/>
                      </a:cxn>
                      <a:cxn ang="0">
                        <a:pos x="29" y="1"/>
                      </a:cxn>
                      <a:cxn ang="0">
                        <a:pos x="29" y="1"/>
                      </a:cxn>
                      <a:cxn ang="0">
                        <a:pos x="19" y="1"/>
                      </a:cxn>
                      <a:cxn ang="0">
                        <a:pos x="7" y="2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40" name="Freeform 380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4" y="4"/>
                      </a:cxn>
                      <a:cxn ang="0">
                        <a:pos x="4" y="5"/>
                      </a:cxn>
                      <a:cxn ang="0">
                        <a:pos x="4" y="7"/>
                      </a:cxn>
                      <a:cxn ang="0">
                        <a:pos x="4" y="5"/>
                      </a:cxn>
                      <a:cxn ang="0">
                        <a:pos x="3" y="4"/>
                      </a:cxn>
                      <a:cxn ang="0">
                        <a:pos x="3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41" name="Group 381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33042" name="Freeform 382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7" y="0"/>
                      </a:cxn>
                      <a:cxn ang="0">
                        <a:pos x="15" y="0"/>
                      </a:cxn>
                      <a:cxn ang="0">
                        <a:pos x="22" y="0"/>
                      </a:cxn>
                      <a:cxn ang="0">
                        <a:pos x="22" y="0"/>
                      </a:cxn>
                      <a:cxn ang="0">
                        <a:pos x="15" y="0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43" name="Freeform 383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44" name="Group 384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33045" name="Freeform 385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46" name="Freeform 386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47" name="Group 387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33048" name="Freeform 388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5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49" name="Freeform 389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33050" name="Freeform 390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51" name="Arc 391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52" name="Arc 392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53" name="Arc 393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54" name="Arc 394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55" name="Arc 395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56" name="Arc 396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57" name="Arc 397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58" name="Arc 398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59" name="Freeform 399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0" name="Freeform 400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1" name="Arc 401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2" name="Arc 402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3" name="Arc 403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4" name="Freeform 404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5" name="Freeform 405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6" name="Freeform 406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7" name="Freeform 407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8" name="Freeform 408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9" y="0"/>
                  </a:cxn>
                  <a:cxn ang="0">
                    <a:pos x="31" y="0"/>
                  </a:cxn>
                  <a:cxn ang="0">
                    <a:pos x="18" y="0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44" y="0"/>
                  </a:cxn>
                  <a:cxn ang="0">
                    <a:pos x="35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61" y="0"/>
                  </a:cxn>
                  <a:cxn ang="0">
                    <a:pos x="57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71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9" name="Freeform 409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70" name="Freeform 410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71" name="Freeform 411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</p:grpSp>
      <p:sp>
        <p:nvSpPr>
          <p:cNvPr id="333072" name="AutoShape 417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8534400" y="6477000"/>
            <a:ext cx="609600" cy="381000"/>
          </a:xfrm>
          <a:prstGeom prst="actionButtonSound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9776" name="Group 418"/>
          <p:cNvGrpSpPr/>
          <p:nvPr/>
        </p:nvGrpSpPr>
        <p:grpSpPr>
          <a:xfrm>
            <a:off x="345569" y="66849"/>
            <a:ext cx="1752600" cy="1752600"/>
            <a:chOff x="3115" y="0"/>
            <a:chExt cx="2170" cy="2486"/>
          </a:xfrm>
        </p:grpSpPr>
        <p:grpSp>
          <p:nvGrpSpPr>
            <p:cNvPr id="333074" name="Group 419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33075" name="Oval 420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76" name="Oval 421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3077" name="Group 422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33078" name="Oval 423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79" name="Oval 424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3080" name="Group 425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33081" name="Oval 426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82" name="Oval 427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3083" name="Group 428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33084" name="Group 429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33085" name="Oval 430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33086" name="Oval 431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</p:grpSp>
          <p:grpSp>
            <p:nvGrpSpPr>
              <p:cNvPr id="333087" name="Group 432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33088" name="Group 433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33089" name="Freeform 434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90" name="Freeform 435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91" name="Group 436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33092" name="Freeform 437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21" y="6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4"/>
                      </a:cxn>
                      <a:cxn ang="0">
                        <a:pos x="44" y="4"/>
                      </a:cxn>
                      <a:cxn ang="0">
                        <a:pos x="1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93" name="Freeform 438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6" y="7"/>
                      </a:cxn>
                      <a:cxn ang="0">
                        <a:pos x="8" y="15"/>
                      </a:cxn>
                      <a:cxn ang="0">
                        <a:pos x="8" y="21"/>
                      </a:cxn>
                      <a:cxn ang="0">
                        <a:pos x="8" y="28"/>
                      </a:cxn>
                      <a:cxn ang="0">
                        <a:pos x="7" y="22"/>
                      </a:cxn>
                      <a:cxn ang="0">
                        <a:pos x="7" y="16"/>
                      </a:cxn>
                      <a:cxn ang="0">
                        <a:pos x="5" y="10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94" name="Group 439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33095" name="Freeform 440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5" y="2"/>
                      </a:cxn>
                      <a:cxn ang="0">
                        <a:pos x="30" y="1"/>
                      </a:cxn>
                      <a:cxn ang="0">
                        <a:pos x="46" y="1"/>
                      </a:cxn>
                      <a:cxn ang="0">
                        <a:pos x="46" y="1"/>
                      </a:cxn>
                      <a:cxn ang="0">
                        <a:pos x="29" y="1"/>
                      </a:cxn>
                      <a:cxn ang="0">
                        <a:pos x="11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96" name="Freeform 441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5" y="7"/>
                      </a:cxn>
                      <a:cxn ang="0">
                        <a:pos x="4" y="5"/>
                      </a:cxn>
                      <a:cxn ang="0">
                        <a:pos x="4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97" name="Group 442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33098" name="Freeform 443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10" y="5"/>
                      </a:cxn>
                      <a:cxn ang="0">
                        <a:pos x="22" y="1"/>
                      </a:cxn>
                      <a:cxn ang="0">
                        <a:pos x="34" y="1"/>
                      </a:cxn>
                      <a:cxn ang="0">
                        <a:pos x="33" y="3"/>
                      </a:cxn>
                      <a:cxn ang="0">
                        <a:pos x="22" y="3"/>
                      </a:cxn>
                      <a:cxn ang="0">
                        <a:pos x="8" y="7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99" name="Freeform 444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5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4" y="20"/>
                      </a:cxn>
                      <a:cxn ang="0">
                        <a:pos x="4" y="17"/>
                      </a:cxn>
                      <a:cxn ang="0">
                        <a:pos x="3" y="11"/>
                      </a:cxn>
                      <a:cxn ang="0">
                        <a:pos x="3" y="7"/>
                      </a:cxn>
                      <a:cxn ang="0">
                        <a:pos x="2" y="4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00" name="Group 445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33101" name="Freeform 446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5" y="2"/>
                      </a:cxn>
                      <a:cxn ang="0">
                        <a:pos x="11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02" name="Freeform 447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03" name="Group 448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33104" name="Freeform 449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05" name="Freeform 450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06" name="Group 451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33107" name="Freeform 452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08" name="Freeform 453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09" name="Group 454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33110" name="Freeform 455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11" name="Freeform 456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12" name="Group 457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33113" name="Freeform 458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21" y="6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4"/>
                      </a:cxn>
                      <a:cxn ang="0">
                        <a:pos x="44" y="4"/>
                      </a:cxn>
                      <a:cxn ang="0">
                        <a:pos x="1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14" name="Freeform 459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6" y="7"/>
                      </a:cxn>
                      <a:cxn ang="0">
                        <a:pos x="8" y="15"/>
                      </a:cxn>
                      <a:cxn ang="0">
                        <a:pos x="8" y="21"/>
                      </a:cxn>
                      <a:cxn ang="0">
                        <a:pos x="8" y="28"/>
                      </a:cxn>
                      <a:cxn ang="0">
                        <a:pos x="7" y="22"/>
                      </a:cxn>
                      <a:cxn ang="0">
                        <a:pos x="7" y="16"/>
                      </a:cxn>
                      <a:cxn ang="0">
                        <a:pos x="5" y="10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15" name="Group 460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33116" name="Freeform 461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5" y="2"/>
                      </a:cxn>
                      <a:cxn ang="0">
                        <a:pos x="30" y="1"/>
                      </a:cxn>
                      <a:cxn ang="0">
                        <a:pos x="46" y="1"/>
                      </a:cxn>
                      <a:cxn ang="0">
                        <a:pos x="46" y="1"/>
                      </a:cxn>
                      <a:cxn ang="0">
                        <a:pos x="29" y="1"/>
                      </a:cxn>
                      <a:cxn ang="0">
                        <a:pos x="11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17" name="Freeform 462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5" y="7"/>
                      </a:cxn>
                      <a:cxn ang="0">
                        <a:pos x="4" y="5"/>
                      </a:cxn>
                      <a:cxn ang="0">
                        <a:pos x="4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18" name="Group 463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33119" name="Freeform 464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10" y="5"/>
                      </a:cxn>
                      <a:cxn ang="0">
                        <a:pos x="22" y="1"/>
                      </a:cxn>
                      <a:cxn ang="0">
                        <a:pos x="34" y="1"/>
                      </a:cxn>
                      <a:cxn ang="0">
                        <a:pos x="33" y="3"/>
                      </a:cxn>
                      <a:cxn ang="0">
                        <a:pos x="22" y="3"/>
                      </a:cxn>
                      <a:cxn ang="0">
                        <a:pos x="8" y="7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20" name="Freeform 465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5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4" y="20"/>
                      </a:cxn>
                      <a:cxn ang="0">
                        <a:pos x="4" y="17"/>
                      </a:cxn>
                      <a:cxn ang="0">
                        <a:pos x="3" y="11"/>
                      </a:cxn>
                      <a:cxn ang="0">
                        <a:pos x="3" y="7"/>
                      </a:cxn>
                      <a:cxn ang="0">
                        <a:pos x="2" y="4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21" name="Group 466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33122" name="Freeform 467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5" y="2"/>
                      </a:cxn>
                      <a:cxn ang="0">
                        <a:pos x="11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23" name="Freeform 468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24" name="Group 469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33125" name="Freeform 470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26" name="Freeform 471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27" name="Group 472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33128" name="Freeform 473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29" name="Freeform 474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30" name="Group 475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33131" name="Freeform 476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32" name="Freeform 477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33" name="Group 478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33134" name="Freeform 479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35" name="Freeform 480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36" name="Group 481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33137" name="Freeform 482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38" name="Freeform 483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39" name="Group 484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33140" name="Freeform 485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41" name="Freeform 486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42" name="Group 487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33143" name="Freeform 488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44" name="Freeform 489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45" name="Group 490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33146" name="Freeform 491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47" name="Freeform 492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48" name="Group 493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33149" name="Freeform 494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50" name="Freeform 495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33151" name="Freeform 496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33152" name="Freeform 497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grpSp>
              <p:nvGrpSpPr>
                <p:cNvPr id="333153" name="Group 498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33154" name="Freeform 499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55" name="Freeform 500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56" name="Group 501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33157" name="Freeform 502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58" name="Freeform 503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59" name="Group 504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33160" name="Freeform 505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61" name="Freeform 506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62" name="Group 507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33163" name="Freeform 508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64" name="Freeform 509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65" name="Group 510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33166" name="Freeform 511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7" y="2"/>
                      </a:cxn>
                      <a:cxn ang="0">
                        <a:pos x="14" y="1"/>
                      </a:cxn>
                      <a:cxn ang="0">
                        <a:pos x="21" y="1"/>
                      </a:cxn>
                      <a:cxn ang="0">
                        <a:pos x="21" y="1"/>
                      </a:cxn>
                      <a:cxn ang="0">
                        <a:pos x="13" y="1"/>
                      </a:cxn>
                      <a:cxn ang="0">
                        <a:pos x="5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67" name="Freeform 512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9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2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68" name="Group 513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33169" name="Freeform 514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3" y="2"/>
                      </a:cxn>
                      <a:cxn ang="0">
                        <a:pos x="26" y="1"/>
                      </a:cxn>
                      <a:cxn ang="0">
                        <a:pos x="40" y="1"/>
                      </a:cxn>
                      <a:cxn ang="0">
                        <a:pos x="40" y="1"/>
                      </a:cxn>
                      <a:cxn ang="0">
                        <a:pos x="26" y="1"/>
                      </a:cxn>
                      <a:cxn ang="0">
                        <a:pos x="9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70" name="Freeform 515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4" y="6"/>
                      </a:cxn>
                      <a:cxn ang="0">
                        <a:pos x="4" y="5"/>
                      </a:cxn>
                      <a:cxn ang="0">
                        <a:pos x="3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71" name="Group 516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33172" name="Freeform 517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73" name="Freeform 518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74" name="Group 519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33175" name="Freeform 520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9" y="1"/>
                      </a:cxn>
                      <a:cxn ang="0">
                        <a:pos x="19" y="1"/>
                      </a:cxn>
                      <a:cxn ang="0">
                        <a:pos x="29" y="1"/>
                      </a:cxn>
                      <a:cxn ang="0">
                        <a:pos x="29" y="1"/>
                      </a:cxn>
                      <a:cxn ang="0">
                        <a:pos x="19" y="1"/>
                      </a:cxn>
                      <a:cxn ang="0">
                        <a:pos x="7" y="2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76" name="Freeform 521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4" y="4"/>
                      </a:cxn>
                      <a:cxn ang="0">
                        <a:pos x="4" y="5"/>
                      </a:cxn>
                      <a:cxn ang="0">
                        <a:pos x="4" y="7"/>
                      </a:cxn>
                      <a:cxn ang="0">
                        <a:pos x="4" y="5"/>
                      </a:cxn>
                      <a:cxn ang="0">
                        <a:pos x="3" y="4"/>
                      </a:cxn>
                      <a:cxn ang="0">
                        <a:pos x="3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77" name="Group 522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33178" name="Freeform 523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7" y="0"/>
                      </a:cxn>
                      <a:cxn ang="0">
                        <a:pos x="15" y="0"/>
                      </a:cxn>
                      <a:cxn ang="0">
                        <a:pos x="22" y="0"/>
                      </a:cxn>
                      <a:cxn ang="0">
                        <a:pos x="22" y="0"/>
                      </a:cxn>
                      <a:cxn ang="0">
                        <a:pos x="15" y="0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79" name="Freeform 524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80" name="Group 525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33181" name="Freeform 526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82" name="Freeform 527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83" name="Group 528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33184" name="Freeform 529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5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85" name="Freeform 530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33186" name="Freeform 531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87" name="Arc 532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88" name="Arc 533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89" name="Arc 534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0" name="Arc 535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1" name="Arc 536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2" name="Arc 537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3" name="Arc 538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4" name="Arc 539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5" name="Freeform 540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6" name="Freeform 541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7" name="Arc 542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8" name="Arc 543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9" name="Arc 544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00" name="Freeform 545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01" name="Freeform 546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02" name="Freeform 547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03" name="Freeform 548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04" name="Freeform 549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9" y="0"/>
                  </a:cxn>
                  <a:cxn ang="0">
                    <a:pos x="31" y="0"/>
                  </a:cxn>
                  <a:cxn ang="0">
                    <a:pos x="18" y="0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44" y="0"/>
                  </a:cxn>
                  <a:cxn ang="0">
                    <a:pos x="35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61" y="0"/>
                  </a:cxn>
                  <a:cxn ang="0">
                    <a:pos x="57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71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05" name="Freeform 550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06" name="Freeform 551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07" name="Freeform 552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</p:grpSp>
      <p:grpSp>
        <p:nvGrpSpPr>
          <p:cNvPr id="120358" name="Group 566"/>
          <p:cNvGrpSpPr/>
          <p:nvPr/>
        </p:nvGrpSpPr>
        <p:grpSpPr>
          <a:xfrm>
            <a:off x="6705600" y="90267"/>
            <a:ext cx="2286000" cy="1981200"/>
            <a:chOff x="3115" y="0"/>
            <a:chExt cx="2170" cy="2486"/>
          </a:xfrm>
        </p:grpSpPr>
        <p:grpSp>
          <p:nvGrpSpPr>
            <p:cNvPr id="333212" name="Group 567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33213" name="Oval 568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14" name="Oval 569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3215" name="Group 570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33216" name="Oval 57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17" name="Oval 57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3218" name="Group 573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33219" name="Oval 574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20" name="Oval 575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3221" name="Group 576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33222" name="Group 577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33223" name="Oval 578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33224" name="Oval 579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</p:grpSp>
          <p:grpSp>
            <p:nvGrpSpPr>
              <p:cNvPr id="333225" name="Group 580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33226" name="Group 581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33227" name="Freeform 582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28" name="Freeform 583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29" name="Group 584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33230" name="Freeform 585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21" y="6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4"/>
                      </a:cxn>
                      <a:cxn ang="0">
                        <a:pos x="44" y="4"/>
                      </a:cxn>
                      <a:cxn ang="0">
                        <a:pos x="1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31" name="Freeform 586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6" y="7"/>
                      </a:cxn>
                      <a:cxn ang="0">
                        <a:pos x="8" y="15"/>
                      </a:cxn>
                      <a:cxn ang="0">
                        <a:pos x="8" y="21"/>
                      </a:cxn>
                      <a:cxn ang="0">
                        <a:pos x="8" y="28"/>
                      </a:cxn>
                      <a:cxn ang="0">
                        <a:pos x="7" y="22"/>
                      </a:cxn>
                      <a:cxn ang="0">
                        <a:pos x="7" y="16"/>
                      </a:cxn>
                      <a:cxn ang="0">
                        <a:pos x="5" y="10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32" name="Group 587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33233" name="Freeform 588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5" y="2"/>
                      </a:cxn>
                      <a:cxn ang="0">
                        <a:pos x="30" y="1"/>
                      </a:cxn>
                      <a:cxn ang="0">
                        <a:pos x="46" y="1"/>
                      </a:cxn>
                      <a:cxn ang="0">
                        <a:pos x="46" y="1"/>
                      </a:cxn>
                      <a:cxn ang="0">
                        <a:pos x="29" y="1"/>
                      </a:cxn>
                      <a:cxn ang="0">
                        <a:pos x="11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34" name="Freeform 589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5" y="7"/>
                      </a:cxn>
                      <a:cxn ang="0">
                        <a:pos x="4" y="5"/>
                      </a:cxn>
                      <a:cxn ang="0">
                        <a:pos x="4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35" name="Group 590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33236" name="Freeform 591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10" y="5"/>
                      </a:cxn>
                      <a:cxn ang="0">
                        <a:pos x="22" y="1"/>
                      </a:cxn>
                      <a:cxn ang="0">
                        <a:pos x="34" y="1"/>
                      </a:cxn>
                      <a:cxn ang="0">
                        <a:pos x="33" y="3"/>
                      </a:cxn>
                      <a:cxn ang="0">
                        <a:pos x="22" y="3"/>
                      </a:cxn>
                      <a:cxn ang="0">
                        <a:pos x="8" y="7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37" name="Freeform 592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5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4" y="20"/>
                      </a:cxn>
                      <a:cxn ang="0">
                        <a:pos x="4" y="17"/>
                      </a:cxn>
                      <a:cxn ang="0">
                        <a:pos x="3" y="11"/>
                      </a:cxn>
                      <a:cxn ang="0">
                        <a:pos x="3" y="7"/>
                      </a:cxn>
                      <a:cxn ang="0">
                        <a:pos x="2" y="4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38" name="Group 593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33239" name="Freeform 594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5" y="2"/>
                      </a:cxn>
                      <a:cxn ang="0">
                        <a:pos x="11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40" name="Freeform 595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41" name="Group 596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33242" name="Freeform 597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43" name="Freeform 598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44" name="Group 599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33245" name="Freeform 600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46" name="Freeform 601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47" name="Group 602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33248" name="Freeform 603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49" name="Freeform 604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50" name="Group 605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33251" name="Freeform 606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21" y="6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4"/>
                      </a:cxn>
                      <a:cxn ang="0">
                        <a:pos x="44" y="4"/>
                      </a:cxn>
                      <a:cxn ang="0">
                        <a:pos x="1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52" name="Freeform 607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6" y="7"/>
                      </a:cxn>
                      <a:cxn ang="0">
                        <a:pos x="8" y="15"/>
                      </a:cxn>
                      <a:cxn ang="0">
                        <a:pos x="8" y="21"/>
                      </a:cxn>
                      <a:cxn ang="0">
                        <a:pos x="8" y="28"/>
                      </a:cxn>
                      <a:cxn ang="0">
                        <a:pos x="7" y="22"/>
                      </a:cxn>
                      <a:cxn ang="0">
                        <a:pos x="7" y="16"/>
                      </a:cxn>
                      <a:cxn ang="0">
                        <a:pos x="5" y="10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53" name="Group 608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33254" name="Freeform 609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5" y="2"/>
                      </a:cxn>
                      <a:cxn ang="0">
                        <a:pos x="30" y="1"/>
                      </a:cxn>
                      <a:cxn ang="0">
                        <a:pos x="46" y="1"/>
                      </a:cxn>
                      <a:cxn ang="0">
                        <a:pos x="46" y="1"/>
                      </a:cxn>
                      <a:cxn ang="0">
                        <a:pos x="29" y="1"/>
                      </a:cxn>
                      <a:cxn ang="0">
                        <a:pos x="11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55" name="Freeform 610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5" y="7"/>
                      </a:cxn>
                      <a:cxn ang="0">
                        <a:pos x="4" y="5"/>
                      </a:cxn>
                      <a:cxn ang="0">
                        <a:pos x="4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56" name="Group 611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33257" name="Freeform 612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10" y="5"/>
                      </a:cxn>
                      <a:cxn ang="0">
                        <a:pos x="22" y="1"/>
                      </a:cxn>
                      <a:cxn ang="0">
                        <a:pos x="34" y="1"/>
                      </a:cxn>
                      <a:cxn ang="0">
                        <a:pos x="33" y="3"/>
                      </a:cxn>
                      <a:cxn ang="0">
                        <a:pos x="22" y="3"/>
                      </a:cxn>
                      <a:cxn ang="0">
                        <a:pos x="8" y="7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58" name="Freeform 613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5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4" y="20"/>
                      </a:cxn>
                      <a:cxn ang="0">
                        <a:pos x="4" y="17"/>
                      </a:cxn>
                      <a:cxn ang="0">
                        <a:pos x="3" y="11"/>
                      </a:cxn>
                      <a:cxn ang="0">
                        <a:pos x="3" y="7"/>
                      </a:cxn>
                      <a:cxn ang="0">
                        <a:pos x="2" y="4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59" name="Group 614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33260" name="Freeform 615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5" y="2"/>
                      </a:cxn>
                      <a:cxn ang="0">
                        <a:pos x="11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61" name="Freeform 616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62" name="Group 617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33263" name="Freeform 618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64" name="Freeform 619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65" name="Group 620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33266" name="Freeform 621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67" name="Freeform 622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68" name="Group 623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33269" name="Freeform 624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70" name="Freeform 625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71" name="Group 626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33272" name="Freeform 627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73" name="Freeform 628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74" name="Group 629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33275" name="Freeform 630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76" name="Freeform 631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77" name="Group 632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33278" name="Freeform 633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79" name="Freeform 634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80" name="Group 635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33281" name="Freeform 636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82" name="Freeform 637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83" name="Group 638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33284" name="Freeform 639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85" name="Freeform 640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86" name="Group 641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33287" name="Freeform 642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88" name="Freeform 643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33289" name="Freeform 644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33290" name="Freeform 645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grpSp>
              <p:nvGrpSpPr>
                <p:cNvPr id="333291" name="Group 646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33292" name="Freeform 647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93" name="Freeform 648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94" name="Group 649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33295" name="Freeform 650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96" name="Freeform 651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97" name="Group 652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33298" name="Freeform 653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99" name="Freeform 654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300" name="Group 655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33301" name="Freeform 656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302" name="Freeform 657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303" name="Group 658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33304" name="Freeform 659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7" y="2"/>
                      </a:cxn>
                      <a:cxn ang="0">
                        <a:pos x="14" y="1"/>
                      </a:cxn>
                      <a:cxn ang="0">
                        <a:pos x="21" y="1"/>
                      </a:cxn>
                      <a:cxn ang="0">
                        <a:pos x="21" y="1"/>
                      </a:cxn>
                      <a:cxn ang="0">
                        <a:pos x="13" y="1"/>
                      </a:cxn>
                      <a:cxn ang="0">
                        <a:pos x="5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305" name="Freeform 660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9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2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306" name="Group 661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33307" name="Freeform 662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3" y="2"/>
                      </a:cxn>
                      <a:cxn ang="0">
                        <a:pos x="26" y="1"/>
                      </a:cxn>
                      <a:cxn ang="0">
                        <a:pos x="40" y="1"/>
                      </a:cxn>
                      <a:cxn ang="0">
                        <a:pos x="40" y="1"/>
                      </a:cxn>
                      <a:cxn ang="0">
                        <a:pos x="26" y="1"/>
                      </a:cxn>
                      <a:cxn ang="0">
                        <a:pos x="9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308" name="Freeform 663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4" y="6"/>
                      </a:cxn>
                      <a:cxn ang="0">
                        <a:pos x="4" y="5"/>
                      </a:cxn>
                      <a:cxn ang="0">
                        <a:pos x="3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309" name="Group 664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33310" name="Freeform 665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311" name="Freeform 666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312" name="Group 667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33313" name="Freeform 668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9" y="1"/>
                      </a:cxn>
                      <a:cxn ang="0">
                        <a:pos x="19" y="1"/>
                      </a:cxn>
                      <a:cxn ang="0">
                        <a:pos x="29" y="1"/>
                      </a:cxn>
                      <a:cxn ang="0">
                        <a:pos x="29" y="1"/>
                      </a:cxn>
                      <a:cxn ang="0">
                        <a:pos x="19" y="1"/>
                      </a:cxn>
                      <a:cxn ang="0">
                        <a:pos x="7" y="2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314" name="Freeform 669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4" y="4"/>
                      </a:cxn>
                      <a:cxn ang="0">
                        <a:pos x="4" y="5"/>
                      </a:cxn>
                      <a:cxn ang="0">
                        <a:pos x="4" y="7"/>
                      </a:cxn>
                      <a:cxn ang="0">
                        <a:pos x="4" y="5"/>
                      </a:cxn>
                      <a:cxn ang="0">
                        <a:pos x="3" y="4"/>
                      </a:cxn>
                      <a:cxn ang="0">
                        <a:pos x="3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315" name="Group 670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33316" name="Freeform 671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7" y="0"/>
                      </a:cxn>
                      <a:cxn ang="0">
                        <a:pos x="15" y="0"/>
                      </a:cxn>
                      <a:cxn ang="0">
                        <a:pos x="22" y="0"/>
                      </a:cxn>
                      <a:cxn ang="0">
                        <a:pos x="22" y="0"/>
                      </a:cxn>
                      <a:cxn ang="0">
                        <a:pos x="15" y="0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317" name="Freeform 672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318" name="Group 673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33319" name="Freeform 674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320" name="Freeform 675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321" name="Group 676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33322" name="Freeform 677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5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323" name="Freeform 678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33324" name="Freeform 679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25" name="Arc 680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26" name="Arc 681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27" name="Arc 682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28" name="Arc 683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29" name="Arc 684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0" name="Arc 685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1" name="Arc 686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2" name="Arc 687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3" name="Freeform 688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4" name="Freeform 689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5" name="Arc 690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6" name="Arc 691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7" name="Arc 692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8" name="Freeform 693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9" name="Freeform 694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40" name="Freeform 695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41" name="Freeform 696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42" name="Freeform 697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9" y="0"/>
                  </a:cxn>
                  <a:cxn ang="0">
                    <a:pos x="31" y="0"/>
                  </a:cxn>
                  <a:cxn ang="0">
                    <a:pos x="18" y="0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44" y="0"/>
                  </a:cxn>
                  <a:cxn ang="0">
                    <a:pos x="35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61" y="0"/>
                  </a:cxn>
                  <a:cxn ang="0">
                    <a:pos x="57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71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43" name="Freeform 698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44" name="Freeform 699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45" name="Freeform 700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</p:grpSp>
      <p:pic>
        <p:nvPicPr>
          <p:cNvPr id="7" name="Picture 2" descr="Firewrk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1339580"/>
            <a:ext cx="8382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8" name="Title 2049"/>
          <p:cNvSpPr txBox="1">
            <a:spLocks/>
          </p:cNvSpPr>
          <p:nvPr/>
        </p:nvSpPr>
        <p:spPr>
          <a:xfrm>
            <a:off x="685800" y="1371600"/>
            <a:ext cx="7772400" cy="5029199"/>
          </a:xfrm>
          <a:prstGeom prst="rect">
            <a:avLst/>
          </a:prstGeom>
          <a:ln/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điểm: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b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 tuổi: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3 - 4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b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gian: 2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0 - 25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phút</a:t>
            </a:r>
            <a:b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dạy: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14/04/2026</a:t>
            </a:r>
            <a:b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Thanh</a:t>
            </a:r>
            <a:b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altLang="x-none" sz="36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5002" y="404448"/>
            <a:ext cx="5203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rgbClr val="FF0000"/>
                </a:solidFill>
              </a:rPr>
              <a:t>TRƯỜNG MẪU GIÁO </a:t>
            </a:r>
            <a:r>
              <a:rPr lang="en-US" sz="5400" b="1">
                <a:ln w="50800"/>
                <a:solidFill>
                  <a:srgbClr val="FF0000"/>
                </a:solidFill>
              </a:rPr>
              <a:t>HOA SIM</a:t>
            </a:r>
            <a:endParaRPr lang="en-US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ó nên tưới cây sau khi mưa? | Nông nghiệp ph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4229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ước mưa ảnh hưởng như thế nào đối với cây trồng | Nông Nghiệp Thafa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609600"/>
            <a:ext cx="466617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ách bón phân và chăm sóc cây hồ tiêu vào đầu mùa mưa giúp cây khỏe mạnh,  đạt năng suất c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63636"/>
            <a:ext cx="48768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ũ lụt lớn tàn phá sở thú, cá sấu bị cuốn vào khu dân cư Nige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86824"/>
            <a:ext cx="4419600" cy="294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ạt lở đất ở Việt Nam – Bài 1: Nguyên nhân, thực trạng và thách thứ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10215"/>
            <a:ext cx="3886200" cy="294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ưa lũ gây ngập úng gần 25.000 ha lúa và hoa màu ở Bắc Bộ - Tạp chí điện tử  VnMedia - Thông tin Kinh tế và Công ngh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4194464" cy="273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-64955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Comic Sans MS" pitchFamily="66" charset="0"/>
              </a:rPr>
              <a:t>Lũ</a:t>
            </a:r>
            <a:r>
              <a:rPr lang="en-US" sz="4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omic Sans MS" pitchFamily="66" charset="0"/>
              </a:rPr>
              <a:t>lụt</a:t>
            </a:r>
            <a:endParaRPr lang="en-US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762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Comic Sans MS" pitchFamily="66" charset="0"/>
              </a:rPr>
              <a:t>Sạt</a:t>
            </a:r>
            <a:r>
              <a:rPr lang="en-US" sz="4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omic Sans MS" pitchFamily="66" charset="0"/>
              </a:rPr>
              <a:t>lở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8229600" cy="1143000"/>
          </a:xfrm>
          <a:ln/>
        </p:spPr>
        <p:txBody>
          <a:bodyPr vert="horz" wrap="square" lIns="0" tIns="45720" rIns="0" bIns="0" anchor="b" anchorCtr="0"/>
          <a:lstStyle/>
          <a:p>
            <a:pPr algn="ctr"/>
            <a:r>
              <a:rPr sz="3800" b="1" dirty="0">
                <a:solidFill>
                  <a:srgbClr val="C00000"/>
                </a:solidFill>
                <a:latin typeface="Monotype Corsiva" pitchFamily="66" charset="0"/>
              </a:rPr>
              <a:t>So </a:t>
            </a:r>
            <a:r>
              <a:rPr sz="3800" b="1" dirty="0" err="1">
                <a:solidFill>
                  <a:srgbClr val="C00000"/>
                </a:solidFill>
                <a:latin typeface="Monotype Corsiva" pitchFamily="66" charset="0"/>
              </a:rPr>
              <a:t>sánh</a:t>
            </a:r>
            <a:r>
              <a:rPr lang="en-US" sz="3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Monotype Corsiva" pitchFamily="66" charset="0"/>
              </a:rPr>
              <a:t>nắng</a:t>
            </a:r>
            <a:r>
              <a:rPr lang="en-US" sz="3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Monotype Corsiva" pitchFamily="66" charset="0"/>
              </a:rPr>
              <a:t>và</a:t>
            </a:r>
            <a:r>
              <a:rPr lang="en-US" sz="3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Monotype Corsiva" pitchFamily="66" charset="0"/>
              </a:rPr>
              <a:t>mưa</a:t>
            </a:r>
            <a:endParaRPr sz="3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Nắng nóng gay gắt, 5 việc cần làm giúp bạn khỏe mạnh suốt mùa hè | Báo Hà  Tĩnh - Tin tức Hà Tĩnh mới nhất, tin nhanh Hà Tĩnh 24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76599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ưa trong thi ca Việt - Báo Công an Nhân dân điện t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267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87 Cây Gió Thổi Ảnh, Ảnh Và Hình Nền Để Tải Về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934200" cy="388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3810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Monotype Corsiva" pitchFamily="66" charset="0"/>
              </a:rPr>
              <a:t>* </a:t>
            </a:r>
            <a:r>
              <a:rPr lang="en-US" sz="6600" b="1" dirty="0" err="1">
                <a:solidFill>
                  <a:srgbClr val="FF0000"/>
                </a:solidFill>
                <a:latin typeface="Monotype Corsiva" pitchFamily="66" charset="0"/>
              </a:rPr>
              <a:t>Gió</a:t>
            </a:r>
            <a:endParaRPr lang="en-US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632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hững khúc biến tấu của gió! - Báo Công an Nhân dân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41392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منزل مع شجرة في عاصفة هدير فوق موجة, صورة الرياح إعصار, ريح, اعصار صورة  الخلفية للتحميل مجان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407532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evere Weather - Tornadoes Educational Resources K12 Learning, Earth  Science, Earth Science, Science Lesson Plans, Activities, Experiments,  Homeschool Hel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429000"/>
            <a:ext cx="4267200" cy="29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Lucida Handwriting" pitchFamily="66" charset="0"/>
              </a:rPr>
              <a:t>Bão</a:t>
            </a:r>
            <a:r>
              <a:rPr lang="en-US" sz="4400" dirty="0">
                <a:solidFill>
                  <a:srgbClr val="FF0000"/>
                </a:solidFill>
                <a:latin typeface="Lucida Handwriting" pitchFamily="66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Lucida Handwriting" pitchFamily="66" charset="0"/>
              </a:rPr>
              <a:t>gió</a:t>
            </a:r>
            <a:endParaRPr lang="en-US" sz="4400" b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00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32509"/>
            <a:ext cx="5943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onotype Corsiva" pitchFamily="66" charset="0"/>
                <a:ea typeface="+mj-ea"/>
                <a:cs typeface="+mj-cs"/>
              </a:rPr>
              <a:t>So sánh </a:t>
            </a:r>
            <a:r>
              <a:rPr lang="en-US" sz="3800" b="1" dirty="0" err="1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onotype Corsiva" pitchFamily="66" charset="0"/>
                <a:ea typeface="+mj-ea"/>
                <a:cs typeface="+mj-cs"/>
              </a:rPr>
              <a:t>nắng</a:t>
            </a:r>
            <a:r>
              <a:rPr lang="en-US" sz="3800" b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vi-VN" sz="3800" b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onotype Corsiva" pitchFamily="66" charset="0"/>
                <a:ea typeface="+mj-ea"/>
                <a:cs typeface="+mj-cs"/>
              </a:rPr>
              <a:t>và </a:t>
            </a:r>
            <a:r>
              <a:rPr lang="en-US" sz="3800" b="1" dirty="0" err="1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onotype Corsiva" pitchFamily="66" charset="0"/>
                <a:ea typeface="+mj-ea"/>
                <a:cs typeface="+mj-cs"/>
              </a:rPr>
              <a:t>gió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 descr="Nắng nóng gay gắt, 5 việc cần làm giúp bạn khỏe mạnh suốt mùa hè | Báo Hà  Tĩnh - Tin tức Hà Tĩnh mới nhất, tin nhanh Hà Tĩnh 24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76599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487 Cây Gió Thổi Ảnh, Ảnh Và Hình Nền Để Tải Về Miễn Phí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26672"/>
            <a:ext cx="4038600" cy="25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13314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47800"/>
            <a:ext cx="80010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uLnTx/>
                <a:uFillTx/>
                <a:latin typeface="Lucida Handwriting" pitchFamily="66" charset="0"/>
                <a:cs typeface="Arial" panose="020B0604020202020204" pitchFamily="34" charset="0"/>
              </a:rPr>
              <a:t>Hoạt</a:t>
            </a:r>
            <a:r>
              <a:rPr kumimoji="0" lang="en-US" sz="4400" b="1" i="0" u="none" strike="noStrike" kern="1200" cap="none" spc="50" normalizeH="0" noProof="0" dirty="0">
                <a:ln w="11430"/>
                <a:solidFill>
                  <a:srgbClr val="FF0000"/>
                </a:solidFill>
                <a:uLnTx/>
                <a:uFillTx/>
                <a:latin typeface="Lucida Handwriting" pitchFamily="66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50" normalizeH="0" noProof="0" dirty="0" err="1">
                <a:ln w="11430"/>
                <a:solidFill>
                  <a:srgbClr val="FF0000"/>
                </a:solidFill>
                <a:uLnTx/>
                <a:uFillTx/>
                <a:latin typeface="Lucida Handwriting" pitchFamily="66" charset="0"/>
                <a:cs typeface="Arial" panose="020B0604020202020204" pitchFamily="34" charset="0"/>
              </a:rPr>
              <a:t>động</a:t>
            </a:r>
            <a:r>
              <a:rPr kumimoji="0" lang="en-US" sz="4400" b="1" i="0" u="none" strike="noStrike" kern="1200" cap="none" spc="50" normalizeH="0" noProof="0" dirty="0">
                <a:ln w="11430"/>
                <a:solidFill>
                  <a:srgbClr val="FF0000"/>
                </a:solidFill>
                <a:uLnTx/>
                <a:uFillTx/>
                <a:latin typeface="Lucida Handwriting" pitchFamily="66" charset="0"/>
                <a:cs typeface="Arial" panose="020B0604020202020204" pitchFamily="34" charset="0"/>
              </a:rPr>
              <a:t> 3: </a:t>
            </a:r>
            <a:r>
              <a:rPr kumimoji="0" lang="en-US" sz="4400" b="1" i="0" u="none" strike="noStrike" kern="1200" cap="none" spc="50" normalizeH="0" noProof="0" dirty="0" err="1">
                <a:ln w="11430"/>
                <a:solidFill>
                  <a:srgbClr val="FF0000"/>
                </a:solidFill>
                <a:uLnTx/>
                <a:uFillTx/>
                <a:latin typeface="Lucida Handwriting" pitchFamily="66" charset="0"/>
                <a:cs typeface="Arial" panose="020B0604020202020204" pitchFamily="34" charset="0"/>
              </a:rPr>
              <a:t>Trò</a:t>
            </a:r>
            <a:r>
              <a:rPr kumimoji="0" lang="en-US" sz="4400" b="1" i="0" u="none" strike="noStrike" kern="1200" cap="none" spc="50" normalizeH="0" noProof="0" dirty="0">
                <a:ln w="11430"/>
                <a:solidFill>
                  <a:srgbClr val="FF0000"/>
                </a:solidFill>
                <a:uLnTx/>
                <a:uFillTx/>
                <a:latin typeface="Lucida Handwriting" pitchFamily="66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50" normalizeH="0" noProof="0" dirty="0" err="1">
                <a:ln w="11430"/>
                <a:solidFill>
                  <a:srgbClr val="FF0000"/>
                </a:solidFill>
                <a:uLnTx/>
                <a:uFillTx/>
                <a:latin typeface="Lucida Handwriting" pitchFamily="66" charset="0"/>
                <a:cs typeface="Arial" panose="020B0604020202020204" pitchFamily="34" charset="0"/>
              </a:rPr>
              <a:t>chơi</a:t>
            </a:r>
            <a:endParaRPr kumimoji="0" lang="en-US" sz="4400" b="1" i="0" u="none" strike="noStrike" kern="1200" cap="none" spc="50" normalizeH="0" noProof="0" dirty="0">
              <a:ln w="11430"/>
              <a:solidFill>
                <a:srgbClr val="FF0000"/>
              </a:solidFill>
              <a:uLnTx/>
              <a:uFillTx/>
              <a:latin typeface="Lucida Handwriting" pitchFamily="66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400" b="1" spc="50" baseline="0" dirty="0" err="1">
                <a:ln w="11430"/>
                <a:solidFill>
                  <a:srgbClr val="FF0000"/>
                </a:solidFill>
                <a:latin typeface="Lucida Handwriting" pitchFamily="66" charset="0"/>
                <a:cs typeface="Arial" panose="020B0604020202020204" pitchFamily="34" charset="0"/>
              </a:rPr>
              <a:t>Thử</a:t>
            </a:r>
            <a:r>
              <a:rPr lang="en-US" sz="4400" b="1" spc="50" dirty="0">
                <a:ln w="11430"/>
                <a:solidFill>
                  <a:srgbClr val="FF0000"/>
                </a:solidFill>
                <a:latin typeface="Lucida Handwriting" pitchFamily="66" charset="0"/>
                <a:cs typeface="Arial" panose="020B0604020202020204" pitchFamily="34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latin typeface="Lucida Handwriting" pitchFamily="66" charset="0"/>
                <a:cs typeface="Arial" panose="020B0604020202020204" pitchFamily="34" charset="0"/>
              </a:rPr>
              <a:t>tài</a:t>
            </a:r>
            <a:r>
              <a:rPr lang="en-US" sz="4400" b="1" spc="50" dirty="0">
                <a:ln w="11430"/>
                <a:solidFill>
                  <a:srgbClr val="FF0000"/>
                </a:solidFill>
                <a:latin typeface="Lucida Handwriting" pitchFamily="66" charset="0"/>
                <a:cs typeface="Arial" panose="020B0604020202020204" pitchFamily="34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latin typeface="Lucida Handwriting" pitchFamily="66" charset="0"/>
                <a:cs typeface="Arial" panose="020B0604020202020204" pitchFamily="34" charset="0"/>
              </a:rPr>
              <a:t>ghép</a:t>
            </a:r>
            <a:r>
              <a:rPr lang="en-US" sz="4400" b="1" spc="50" dirty="0">
                <a:ln w="11430"/>
                <a:solidFill>
                  <a:srgbClr val="FF0000"/>
                </a:solidFill>
                <a:latin typeface="Lucida Handwriting" pitchFamily="66" charset="0"/>
                <a:cs typeface="Arial" panose="020B0604020202020204" pitchFamily="34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latin typeface="Lucida Handwriting" pitchFamily="66" charset="0"/>
                <a:cs typeface="Arial" panose="020B0604020202020204" pitchFamily="34" charset="0"/>
              </a:rPr>
              <a:t>tranh</a:t>
            </a:r>
            <a:endParaRPr kumimoji="0" lang="en-US" sz="4400" b="1" i="0" u="none" strike="noStrike" kern="1200" cap="none" spc="50" normalizeH="0" baseline="0" noProof="0" dirty="0">
              <a:ln w="11430"/>
              <a:solidFill>
                <a:srgbClr val="FF0000"/>
              </a:solidFill>
              <a:uLnTx/>
              <a:uFillTx/>
              <a:latin typeface="Lucida Handwriting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200400"/>
            <a:ext cx="7620000" cy="3657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5400" b="1" cap="none" spc="0" dirty="0">
              <a:ln w="50800"/>
              <a:solidFill>
                <a:srgbClr val="FF0000"/>
              </a:solidFill>
              <a:effectLst/>
            </a:endParaRPr>
          </a:p>
          <a:p>
            <a:pPr algn="ctr"/>
            <a:endParaRPr lang="en-US" sz="5400" b="1" dirty="0">
              <a:ln w="50800"/>
              <a:solidFill>
                <a:srgbClr val="FF0000"/>
              </a:solidFill>
            </a:endParaRPr>
          </a:p>
          <a:p>
            <a:pPr algn="ctr"/>
            <a:r>
              <a:rPr lang="en-US" sz="5400" b="1" cap="none" spc="0" dirty="0">
                <a:ln w="50800"/>
                <a:solidFill>
                  <a:srgbClr val="FF0000"/>
                </a:solidFill>
                <a:effectLst/>
              </a:rPr>
              <a:t>TIẾT HỌC ĐỀN ĐÂY LÀ KẾT THÚC</a:t>
            </a:r>
          </a:p>
          <a:p>
            <a:pPr algn="ctr"/>
            <a:r>
              <a:rPr lang="en-US" sz="5400" b="1" dirty="0">
                <a:ln w="50800"/>
                <a:solidFill>
                  <a:srgbClr val="FF0000"/>
                </a:solidFill>
              </a:rPr>
              <a:t>CHÚC CÁC CHÁU CHĂM NGOAN HỌC GIỎI</a:t>
            </a:r>
            <a:endParaRPr lang="en-US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048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4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8943" y="1828800"/>
            <a:ext cx="662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Papyrus" pitchFamily="66" charset="0"/>
              </a:rPr>
              <a:t>Hoạt</a:t>
            </a:r>
            <a:r>
              <a:rPr lang="en-US" sz="5400" b="1" dirty="0">
                <a:solidFill>
                  <a:srgbClr val="FF0000"/>
                </a:solidFill>
                <a:latin typeface="Papyrus" pitchFamily="66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Papyrus" pitchFamily="66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latin typeface="Papyrus" pitchFamily="66" charset="0"/>
              </a:rPr>
              <a:t> 1: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Papyrus" pitchFamily="66" charset="0"/>
              </a:rPr>
              <a:t>Gây</a:t>
            </a:r>
            <a:r>
              <a:rPr lang="en-US" sz="5400" b="1" dirty="0">
                <a:solidFill>
                  <a:srgbClr val="FF0000"/>
                </a:solidFill>
                <a:latin typeface="Papyrus" pitchFamily="66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Papyrus" pitchFamily="66" charset="0"/>
              </a:rPr>
              <a:t>hứng</a:t>
            </a:r>
            <a:r>
              <a:rPr lang="en-US" sz="5400" b="1" dirty="0">
                <a:solidFill>
                  <a:srgbClr val="FF0000"/>
                </a:solidFill>
                <a:latin typeface="Papyrus" pitchFamily="66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Papyrus" pitchFamily="66" charset="0"/>
              </a:rPr>
              <a:t>thú</a:t>
            </a:r>
            <a:endParaRPr lang="en-US" sz="5400" b="1" dirty="0">
              <a:solidFill>
                <a:srgbClr val="FF0000"/>
              </a:solidFill>
              <a:latin typeface="Papyrus" pitchFamily="66" charset="0"/>
            </a:endParaRPr>
          </a:p>
          <a:p>
            <a:pPr algn="ctr"/>
            <a:endParaRPr lang="en-US" sz="5400" b="1" dirty="0">
              <a:solidFill>
                <a:srgbClr val="FF0000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3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Monotype Corsiva" pitchFamily="66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Monotype Corsiva" pitchFamily="66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Monotype Corsiva" pitchFamily="66" charset="0"/>
              </a:rPr>
              <a:t> 2: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Monotype Corsiva" pitchFamily="66" charset="0"/>
              </a:rPr>
              <a:t>Khám</a:t>
            </a:r>
            <a:r>
              <a:rPr lang="en-US" sz="36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Monotype Corsiva" pitchFamily="66" charset="0"/>
              </a:rPr>
              <a:t>phá</a:t>
            </a:r>
            <a:r>
              <a:rPr lang="en-US" sz="3600" b="1" dirty="0">
                <a:solidFill>
                  <a:srgbClr val="FF0000"/>
                </a:solidFill>
                <a:latin typeface="Monotype Corsiva" pitchFamily="66" charset="0"/>
              </a:rPr>
              <a:t>  “</a:t>
            </a:r>
            <a:r>
              <a:rPr lang="en-US" sz="3600" b="1" dirty="0" err="1">
                <a:solidFill>
                  <a:srgbClr val="FF0000"/>
                </a:solidFill>
                <a:latin typeface="Monotype Corsiva" pitchFamily="66" charset="0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Monotype Corsiva" pitchFamily="66" charset="0"/>
              </a:rPr>
              <a:t>– </a:t>
            </a:r>
            <a:r>
              <a:rPr lang="en-US" sz="3600" b="1" dirty="0" err="1">
                <a:solidFill>
                  <a:srgbClr val="FF0000"/>
                </a:solidFill>
                <a:latin typeface="Monotype Corsiva" pitchFamily="66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latin typeface="Monotype Corsiva" pitchFamily="66" charset="0"/>
              </a:rPr>
              <a:t>– </a:t>
            </a:r>
            <a:r>
              <a:rPr lang="en-US" sz="3600" b="1" dirty="0" err="1">
                <a:solidFill>
                  <a:srgbClr val="FF0000"/>
                </a:solidFill>
                <a:latin typeface="Monotype Corsiva" pitchFamily="66" charset="0"/>
              </a:rPr>
              <a:t>Gió</a:t>
            </a:r>
            <a:endParaRPr lang="en-US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9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7"/>
          <p:cNvSpPr txBox="1"/>
          <p:nvPr/>
        </p:nvSpPr>
        <p:spPr>
          <a:xfrm>
            <a:off x="6080125" y="8747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26" name="Picture 2" descr="Cùng ngắm những khoảnh khắc tuyệt đẹp của ánh nắng mặt tr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209800"/>
            <a:ext cx="6172200" cy="34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6836" y="28083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omic Sans MS" pitchFamily="66" charset="0"/>
              </a:rPr>
              <a:t>* </a:t>
            </a:r>
            <a:r>
              <a:rPr lang="en-US" sz="4800" dirty="0" err="1">
                <a:solidFill>
                  <a:srgbClr val="FF0000"/>
                </a:solidFill>
                <a:latin typeface="Comic Sans MS" pitchFamily="66" charset="0"/>
              </a:rPr>
              <a:t>Nắng</a:t>
            </a:r>
            <a:endParaRPr lang="en-US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4" name="Picture 4" descr="1318232114_small_nvn_12545267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0"/>
            <a:ext cx="48768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1126" name="Rectangle 6"/>
          <p:cNvSpPr/>
          <p:nvPr/>
        </p:nvSpPr>
        <p:spPr>
          <a:xfrm>
            <a:off x="5943600" y="6175375"/>
            <a:ext cx="2514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 Thóc</a:t>
            </a:r>
            <a:endParaRPr sz="3600" dirty="0">
              <a:solidFill>
                <a:srgbClr val="CC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1127" name="Text Box 7"/>
          <p:cNvSpPr txBox="1"/>
          <p:nvPr/>
        </p:nvSpPr>
        <p:spPr>
          <a:xfrm>
            <a:off x="685800" y="6172200"/>
            <a:ext cx="2590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 áo</a:t>
            </a:r>
            <a:endParaRPr sz="4000" dirty="0">
              <a:solidFill>
                <a:srgbClr val="CC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1511" name="Picture 7" descr="C:\Documents and Settings\Administrator\Desktop\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67200" cy="293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8" descr="I:\phoi_quan_ao_troi_mu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5600"/>
            <a:ext cx="4191000" cy="3371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6" grpId="0"/>
      <p:bldP spid="261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3" descr="SX dien tu NLM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6115" name="Text Box 4"/>
          <p:cNvSpPr txBox="1"/>
          <p:nvPr/>
        </p:nvSpPr>
        <p:spPr>
          <a:xfrm>
            <a:off x="5562600" y="5562600"/>
            <a:ext cx="3276600" cy="3667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Bếp năng lượg Mặt Trời</a:t>
            </a:r>
            <a:endParaRPr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6116" name="Text Box 5"/>
          <p:cNvSpPr txBox="1"/>
          <p:nvPr/>
        </p:nvSpPr>
        <p:spPr>
          <a:xfrm>
            <a:off x="4419600" y="5867400"/>
            <a:ext cx="3276600" cy="3667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năng lượng Mặt Trời</a:t>
            </a:r>
            <a:endParaRPr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6117" name="Text Box 6"/>
          <p:cNvSpPr txBox="1"/>
          <p:nvPr/>
        </p:nvSpPr>
        <p:spPr>
          <a:xfrm>
            <a:off x="0" y="0"/>
            <a:ext cx="4343400" cy="3667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bay năng lượng Mặt Trời</a:t>
            </a:r>
            <a:endParaRPr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6118" name="Text Box 7"/>
          <p:cNvSpPr txBox="1"/>
          <p:nvPr/>
        </p:nvSpPr>
        <p:spPr>
          <a:xfrm>
            <a:off x="4572000" y="0"/>
            <a:ext cx="4419600" cy="3667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 xuất điện từ năng lượng Mặt Trời</a:t>
            </a:r>
            <a:endParaRPr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46119" name="Picture 8" descr="xe13135495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6120" name="Picture 9" descr="maybaynangluongmattroisolarpow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"/>
            <a:ext cx="434340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6121" name="Text Box 10"/>
          <p:cNvSpPr txBox="1"/>
          <p:nvPr/>
        </p:nvSpPr>
        <p:spPr>
          <a:xfrm>
            <a:off x="6934200" y="6096000"/>
            <a:ext cx="2057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năng lượng mặt trời</a:t>
            </a:r>
            <a:endParaRPr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46122" name="Picture 11" descr="I:\gian nang luo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5200"/>
            <a:ext cx="447675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6123" name="TextBox 11"/>
          <p:cNvSpPr txBox="1"/>
          <p:nvPr/>
        </p:nvSpPr>
        <p:spPr>
          <a:xfrm>
            <a:off x="0" y="3733800"/>
            <a:ext cx="1676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năng 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2362200" cy="1143000"/>
          </a:xfrm>
          <a:ln/>
        </p:spPr>
        <p:txBody>
          <a:bodyPr vert="horz" wrap="square" lIns="0" tIns="45720" rIns="0" bIns="0" anchor="b" anchorCtr="0"/>
          <a:lstStyle/>
          <a:p>
            <a:r>
              <a:rPr sz="63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ô </a:t>
            </a:r>
            <a:r>
              <a:rPr sz="6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6300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2259" name="Picture 5" descr="I:\che 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4419600" cy="480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2260" name="Picture 6" descr="I:\doi m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133600"/>
            <a:ext cx="47244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18125" y="442913"/>
            <a:ext cx="3292475" cy="1143000"/>
          </a:xfrm>
          <a:prstGeom prst="rect">
            <a:avLst/>
          </a:prstGeom>
        </p:spPr>
        <p:txBody>
          <a:bodyPr anchor="ctr"/>
          <a:lstStyle/>
          <a:p>
            <a:pPr algn="ctr" eaLnBrk="1" hangingPunct="1"/>
            <a:r>
              <a:rPr sz="6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mũ </a:t>
            </a:r>
            <a:r>
              <a:rPr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6600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n tức, hình ảnh, video clip mới nhất về dỡ bỏ thảm họa quốc gia do hạn h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9655"/>
            <a:ext cx="403860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ạn hán là gì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99655"/>
            <a:ext cx="4038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ình ảnh hạn hán khốc liệt hoành hành ở Tây Nguyê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962400"/>
            <a:ext cx="4572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2770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Segoe Script" pitchFamily="66" charset="0"/>
              </a:rPr>
              <a:t>Hạn</a:t>
            </a:r>
            <a:r>
              <a:rPr lang="en-US" sz="4400" b="1" dirty="0">
                <a:solidFill>
                  <a:srgbClr val="FF0000"/>
                </a:solidFill>
                <a:latin typeface="Segoe Script" pitchFamily="66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egoe Script" pitchFamily="66" charset="0"/>
              </a:rPr>
              <a:t>hán</a:t>
            </a:r>
            <a:endParaRPr lang="en-US" sz="4400" b="1" dirty="0">
              <a:solidFill>
                <a:srgbClr val="FF0000"/>
              </a:solidFill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omic Sans MS" pitchFamily="66" charset="0"/>
              </a:rPr>
              <a:t>* </a:t>
            </a:r>
            <a:r>
              <a:rPr lang="en-US" sz="4800" dirty="0" err="1">
                <a:solidFill>
                  <a:srgbClr val="FF0000"/>
                </a:solidFill>
                <a:latin typeface="Comic Sans MS" pitchFamily="66" charset="0"/>
              </a:rPr>
              <a:t>Mưa</a:t>
            </a:r>
            <a:endParaRPr lang="en-US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Mưa trong thi ca Việt - Báo Công an Nhân dân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828800"/>
            <a:ext cx="6248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95313"/>
      </p:ext>
    </p:extLst>
  </p:cSld>
  <p:clrMapOvr>
    <a:masterClrMapping/>
  </p:clrMapOvr>
  <p:transition spd="slow">
    <p:cov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cean">
  <a:themeElements>
    <a:clrScheme name="">
      <a:dk1>
        <a:srgbClr val="FFFFFF"/>
      </a:dk1>
      <a:lt1>
        <a:srgbClr val="000099"/>
      </a:lt1>
      <a:dk2>
        <a:srgbClr val="FFFFFF"/>
      </a:dk2>
      <a:lt2>
        <a:srgbClr val="010199"/>
      </a:lt2>
      <a:accent1>
        <a:srgbClr val="33CCCC"/>
      </a:accent1>
      <a:accent2>
        <a:srgbClr val="00C600"/>
      </a:accent2>
      <a:accent3>
        <a:srgbClr val="AAAACA"/>
      </a:accent3>
      <a:accent4>
        <a:srgbClr val="DCDCDC"/>
      </a:accent4>
      <a:accent5>
        <a:srgbClr val="ADE2E2"/>
      </a:accent5>
      <a:accent6>
        <a:srgbClr val="00B100"/>
      </a:accent6>
      <a:hlink>
        <a:srgbClr val="FFCC00"/>
      </a:hlink>
      <a:folHlink>
        <a:srgbClr val="6699FF"/>
      </a:folHlink>
    </a:clrScheme>
    <a:fontScheme name="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99"/>
        </a:lt1>
        <a:dk2>
          <a:srgbClr val="FFFFFF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CDCDC"/>
        </a:accent4>
        <a:accent5>
          <a:srgbClr val="ADE2E2"/>
        </a:accent5>
        <a:accent6>
          <a:srgbClr val="00B1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D93FF"/>
        </a:lt1>
        <a:dk2>
          <a:srgbClr val="FFFFFF"/>
        </a:dk2>
        <a:lt2>
          <a:srgbClr val="000066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CDCDC"/>
        </a:accent4>
        <a:accent5>
          <a:srgbClr val="B9B9FF"/>
        </a:accent5>
        <a:accent6>
          <a:srgbClr val="8989E5"/>
        </a:accent6>
        <a:hlink>
          <a:srgbClr val="FF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72E88"/>
        </a:lt1>
        <a:dk2>
          <a:srgbClr val="FFFFFF"/>
        </a:dk2>
        <a:lt2>
          <a:srgbClr val="000000"/>
        </a:lt2>
        <a:accent1>
          <a:srgbClr val="FF6600"/>
        </a:accent1>
        <a:accent2>
          <a:srgbClr val="FFCC00"/>
        </a:accent2>
        <a:accent3>
          <a:srgbClr val="B5ACC4"/>
        </a:accent3>
        <a:accent4>
          <a:srgbClr val="DCDCDC"/>
        </a:accent4>
        <a:accent5>
          <a:srgbClr val="FFB9AA"/>
        </a:accent5>
        <a:accent6>
          <a:srgbClr val="E5B700"/>
        </a:accent6>
        <a:hlink>
          <a:srgbClr val="33CCCC"/>
        </a:hlink>
        <a:folHlink>
          <a:srgbClr val="36CC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003366"/>
        </a:lt2>
        <a:accent1>
          <a:srgbClr val="9966FF"/>
        </a:accent1>
        <a:accent2>
          <a:srgbClr val="00CC66"/>
        </a:accent2>
        <a:accent3>
          <a:srgbClr val="B9B9CA"/>
        </a:accent3>
        <a:accent4>
          <a:srgbClr val="DCDCDC"/>
        </a:accent4>
        <a:accent5>
          <a:srgbClr val="CAB9FF"/>
        </a:accent5>
        <a:accent6>
          <a:srgbClr val="00B75B"/>
        </a:accent6>
        <a:hlink>
          <a:srgbClr val="65C8FF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000000"/>
        </a:lt2>
        <a:accent1>
          <a:srgbClr val="B7C533"/>
        </a:accent1>
        <a:accent2>
          <a:srgbClr val="CCCCFF"/>
        </a:accent2>
        <a:accent3>
          <a:srgbClr val="ADB9AA"/>
        </a:accent3>
        <a:accent4>
          <a:srgbClr val="DCDCDC"/>
        </a:accent4>
        <a:accent5>
          <a:srgbClr val="D7DEAD"/>
        </a:accent5>
        <a:accent6>
          <a:srgbClr val="B7B7E5"/>
        </a:accent6>
        <a:hlink>
          <a:srgbClr val="FFFF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B80"/>
        </a:lt1>
        <a:dk2>
          <a:srgbClr val="C1CB75"/>
        </a:dk2>
        <a:lt2>
          <a:srgbClr val="000000"/>
        </a:lt2>
        <a:accent1>
          <a:srgbClr val="6F8406"/>
        </a:accent1>
        <a:accent2>
          <a:srgbClr val="D9E288"/>
        </a:accent2>
        <a:accent3>
          <a:srgbClr val="AABAC1"/>
        </a:accent3>
        <a:accent4>
          <a:srgbClr val="DCDCDC"/>
        </a:accent4>
        <a:accent5>
          <a:srgbClr val="BBC2AA"/>
        </a:accent5>
        <a:accent6>
          <a:srgbClr val="C2CA79"/>
        </a:accent6>
        <a:hlink>
          <a:srgbClr val="00CC00"/>
        </a:hlink>
        <a:folHlink>
          <a:srgbClr val="C0F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FF6600"/>
        </a:lt1>
        <a:dk2>
          <a:srgbClr val="FFFFFF"/>
        </a:dk2>
        <a:lt2>
          <a:srgbClr val="5F5F5F"/>
        </a:lt2>
        <a:accent1>
          <a:srgbClr val="CC6600"/>
        </a:accent1>
        <a:accent2>
          <a:srgbClr val="FF6600"/>
        </a:accent2>
        <a:accent3>
          <a:srgbClr val="FFB9AA"/>
        </a:accent3>
        <a:accent4>
          <a:srgbClr val="DCDCDC"/>
        </a:accent4>
        <a:accent5>
          <a:srgbClr val="E2B9AA"/>
        </a:accent5>
        <a:accent6>
          <a:srgbClr val="E55B00"/>
        </a:accent6>
        <a:hlink>
          <a:srgbClr val="FFFF99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FFBA2F"/>
        </a:lt1>
        <a:dk2>
          <a:srgbClr val="A50021"/>
        </a:dk2>
        <a:lt2>
          <a:srgbClr val="000000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CDCDC"/>
        </a:accent4>
        <a:accent5>
          <a:srgbClr val="FFB9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94</TotalTime>
  <Words>165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Comic Sans MS</vt:lpstr>
      <vt:lpstr>Lucida Handwriting</vt:lpstr>
      <vt:lpstr>Monotype Corsiva</vt:lpstr>
      <vt:lpstr>Papyrus</vt:lpstr>
      <vt:lpstr>Segoe Script</vt:lpstr>
      <vt:lpstr>Tahoma</vt:lpstr>
      <vt:lpstr>Times New Roman</vt:lpstr>
      <vt:lpstr>Wingdings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 ô  </vt:lpstr>
      <vt:lpstr>PowerPoint Presentation</vt:lpstr>
      <vt:lpstr>PowerPoint Presentation</vt:lpstr>
      <vt:lpstr>PowerPoint Presentation</vt:lpstr>
      <vt:lpstr>PowerPoint Presentation</vt:lpstr>
      <vt:lpstr>So sánh nắng và mưa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22</cp:revision>
  <dcterms:created xsi:type="dcterms:W3CDTF">2015-11-25T05:04:00Z</dcterms:created>
  <dcterms:modified xsi:type="dcterms:W3CDTF">2026-03-16T07:13:57Z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ICV">
    <vt:lpwstr>556E0AA7F27142BDBB818034966ADE6A_13</vt:lpwstr>
  </property>
  <property fmtid="{D5CDD505-2E9C-101B-9397-08002B2CF9AE}" pid="4" name="KSOProductBuildVer">
    <vt:lpwstr>1033-12.2.0.20795</vt:lpwstr>
  </property>
</Properties>
</file>