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jpeg"/>
  <Override PartName="/ppt/media/image4.jpg" ContentType="image/jpeg"/>
  <Override PartName="/ppt/media/image5.jpg" ContentType="image/jpeg"/>
  <Override PartName="/ppt/media/image11.jpg" ContentType="image/jpeg"/>
  <Override PartName="/ppt/media/image12.jpg" ContentType="image/jpeg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66" r:id="rId6"/>
    <p:sldId id="265" r:id="rId7"/>
    <p:sldId id="264" r:id="rId8"/>
    <p:sldId id="269" r:id="rId9"/>
    <p:sldId id="263" r:id="rId10"/>
    <p:sldId id="268" r:id="rId11"/>
    <p:sldId id="261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E9519-1915-4A15-8AF3-6D33E46CCB6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DBB1-8872-48A7-8D3E-E5F80C96A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9DBB1-8872-48A7-8D3E-E5F80C96AD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4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1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0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9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18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6F611-575A-40B8-9C97-92F505EBFB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7A68-5FDF-48C1-9C2E-E6E1DB844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988840"/>
            <a:ext cx="7560839" cy="4442048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Chủ điểm: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tiện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thông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Đề tài: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Tuyện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Độ tuổi: 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- 5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tuổi</a:t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Thời gian: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25 - 30 </a:t>
            </a:r>
            <a:r>
              <a:rPr lang="vi-VN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phút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Ngày dạy: 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06/03/2026</a:t>
            </a: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vi-VN" sz="3600" b="1" dirty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Giáo viên: H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kriêng</a:t>
            </a:r>
            <a:endParaRPr 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6499" y="332656"/>
            <a:ext cx="505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giáo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Hoa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Sim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692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Truyện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Kiến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 con 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đi</a:t>
            </a:r>
            <a:r>
              <a:rPr lang="en-US" sz="4000" b="1" dirty="0" smtClean="0">
                <a:solidFill>
                  <a:srgbClr val="00B0F0"/>
                </a:solidFill>
                <a:latin typeface="Lucida Handwriting" pitchFamily="66" charset="0"/>
              </a:rPr>
              <a:t> Ô </a:t>
            </a:r>
            <a:r>
              <a:rPr lang="en-US" sz="4000" b="1" dirty="0" err="1" smtClean="0">
                <a:solidFill>
                  <a:srgbClr val="00B0F0"/>
                </a:solidFill>
                <a:latin typeface="Lucida Handwriting" pitchFamily="66" charset="0"/>
              </a:rPr>
              <a:t>tô</a:t>
            </a:r>
            <a:endParaRPr lang="en-US" sz="4000" b="1" dirty="0">
              <a:solidFill>
                <a:srgbClr val="00B0F0"/>
              </a:solidFill>
              <a:latin typeface="Lucida Handwriting" pitchFamily="66" charset="0"/>
            </a:endParaRPr>
          </a:p>
        </p:txBody>
      </p:sp>
      <p:pic>
        <p:nvPicPr>
          <p:cNvPr id="3" name="Câu truyện Kiến Con Đi Ô Tô - Chủ đề các phương tiện giao thông - Thơ chuyện mầm non - (1080p)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97.99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5830"/>
            <a:ext cx="9144000" cy="53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916832"/>
            <a:ext cx="648072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thúc</a:t>
            </a:r>
            <a:endParaRPr lang="en-US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lái</a:t>
            </a:r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Comic Sans MS" pitchFamily="66" charset="0"/>
              </a:rPr>
              <a:t>tô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858" y="2492896"/>
            <a:ext cx="7992888" cy="28379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TIẾT HỌC ĐẾN ĐÂY LÀ KẾT THÚC</a:t>
            </a:r>
          </a:p>
          <a:p>
            <a:pPr algn="ctr"/>
            <a:r>
              <a:rPr 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CHÚC CÁC CHÁU LUÔN CHĂM NGOAN HỌC GIỎI</a:t>
            </a:r>
            <a:endParaRPr lang="en-US" sz="60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80928"/>
            <a:ext cx="3816423" cy="40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249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1: </a:t>
            </a: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Gây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hứng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thú</a:t>
            </a:r>
            <a:endParaRPr lang="en-US" sz="44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Em Tập Lái Ô Tô - Bì Bò Bí Bo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196752"/>
            <a:ext cx="5472608" cy="37444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*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dung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Cô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kể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lần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1: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cử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chỉ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điệu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bộ</a:t>
            </a:r>
            <a:endParaRPr lang="en-US" b="1" dirty="0" smtClean="0">
              <a:solidFill>
                <a:srgbClr val="FF0000"/>
              </a:solidFill>
              <a:latin typeface="Lucida Calligraphy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+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Cô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kể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2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cida Calligraphy" pitchFamily="66" charset="0"/>
              </a:rPr>
              <a:t>ảnh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</a:t>
            </a:r>
            <a:endParaRPr lang="en-US" b="1" dirty="0">
              <a:solidFill>
                <a:srgbClr val="FF00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con 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tô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1026" name="Picture 2" descr="Truyện : Kiến con đi xe ô tô ( Chủ đề : Giao thông 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4845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6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9984" y="4603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con 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tô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1581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con 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tô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Picture 2" descr="Câu chuyện: Kiến con đi ô t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6" y="994420"/>
            <a:ext cx="7818107" cy="55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con 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tô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4098" name="Picture 2" descr="Kiến con đi ô t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0" y="1268760"/>
            <a:ext cx="787241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584" y="30794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con 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Lucida Handwriting" pitchFamily="66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Lucida Handwriting" pitchFamily="66" charset="0"/>
              </a:rPr>
              <a:t>tô</a:t>
            </a:r>
            <a:endParaRPr lang="en-US" sz="4000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2424" b="15370"/>
          <a:stretch/>
        </p:blipFill>
        <p:spPr>
          <a:xfrm>
            <a:off x="683568" y="1124744"/>
            <a:ext cx="8088569" cy="51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Giải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thích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từ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khó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Trích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dẫn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Đàm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thoại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dục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+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Lần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3: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video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cho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trẻ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nghe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omic Sans MS" pitchFamily="66" charset="0"/>
              </a:rPr>
              <a:t>thơ</a:t>
            </a:r>
            <a:endParaRPr lang="en-US" sz="3600" b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154</Words>
  <Application>Microsoft Office PowerPoint</Application>
  <PresentationFormat>On-screen Show (4:3)</PresentationFormat>
  <Paragraphs>25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2025-04-19T12:30:18Z</dcterms:created>
  <dcterms:modified xsi:type="dcterms:W3CDTF">2026-04-08T05:36:02Z</dcterms:modified>
</cp:coreProperties>
</file>