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4" r:id="rId5"/>
    <p:sldId id="265" r:id="rId6"/>
    <p:sldId id="273" r:id="rId7"/>
    <p:sldId id="267" r:id="rId8"/>
    <p:sldId id="268" r:id="rId9"/>
    <p:sldId id="269" r:id="rId10"/>
    <p:sldId id="270" r:id="rId11"/>
    <p:sldId id="271" r:id="rId12"/>
    <p:sldId id="278" r:id="rId13"/>
    <p:sldId id="276" r:id="rId14"/>
    <p:sldId id="272" r:id="rId15"/>
    <p:sldId id="274" r:id="rId16"/>
    <p:sldId id="275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3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0FD3A1A-7A40-4462-BC81-657F2EB592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0867453-81A3-4CE5-9E48-A66DC3FB47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96240" y="-1524000"/>
            <a:ext cx="13533120" cy="8381999"/>
          </a:xfrm>
        </p:spPr>
        <p:txBody>
          <a:bodyPr>
            <a:noAutofit/>
          </a:bodyPr>
          <a:lstStyle/>
          <a:p>
            <a:r>
              <a:rPr lang="en-US" sz="2800" b="1" dirty="0"/>
              <a:t>GIÁO ÁN THI TAY NGHỀ VÒNG 2</a:t>
            </a:r>
            <a:br>
              <a:rPr lang="en-US" sz="2800" dirty="0"/>
            </a:br>
            <a:r>
              <a:rPr lang="en-US" sz="2800" dirty="0"/>
              <a:t> 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/>
              <a:t> 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524000" y="6187439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3999" y="1667690"/>
            <a:ext cx="8296276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ÁN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Chủ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đề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vi-VN" sz="2400" b="1" dirty="0">
                <a:solidFill>
                  <a:srgbClr val="FF0000"/>
                </a:solidFill>
              </a:rPr>
              <a:t>THẾ GIỚI THỰC VẬT 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Chủ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nhánh</a:t>
            </a:r>
            <a:r>
              <a:rPr lang="en-US" sz="2400" b="1">
                <a:solidFill>
                  <a:srgbClr val="FF0000"/>
                </a:solidFill>
              </a:rPr>
              <a:t> 3: </a:t>
            </a:r>
            <a:r>
              <a:rPr lang="vi-VN" sz="2400" b="1" dirty="0">
                <a:solidFill>
                  <a:srgbClr val="FF0000"/>
                </a:solidFill>
              </a:rPr>
              <a:t>Một số cây lương thực 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Hoạt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vi-VN" sz="2400" b="1" dirty="0">
                <a:solidFill>
                  <a:srgbClr val="FF0000"/>
                </a:solidFill>
              </a:rPr>
              <a:t>Khám phá khoa học 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Đề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tài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 một số cây lương thực 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Lớp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vi-VN" sz="2400" b="1" dirty="0">
                <a:solidFill>
                  <a:srgbClr val="FF0000"/>
                </a:solidFill>
              </a:rPr>
              <a:t>Ghép</a:t>
            </a:r>
            <a:r>
              <a:rPr lang="en-US" altLang="vi-VN" sz="2400" b="1" dirty="0">
                <a:solidFill>
                  <a:srgbClr val="FF0000"/>
                </a:solidFill>
              </a:rPr>
              <a:t> chồi 2 </a:t>
            </a:r>
            <a:r>
              <a:rPr lang="vi-VN" sz="2400" b="1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Thời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vi-VN" sz="2400" b="1" dirty="0">
                <a:solidFill>
                  <a:srgbClr val="FF0000"/>
                </a:solidFill>
              </a:rPr>
              <a:t>30 – 35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Ngày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dạy</a:t>
            </a:r>
            <a:r>
              <a:rPr lang="en-US" sz="2400" b="1" dirty="0">
                <a:solidFill>
                  <a:srgbClr val="FF0000"/>
                </a:solidFill>
              </a:rPr>
              <a:t>: 27/01/2026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dạy</a:t>
            </a:r>
            <a:r>
              <a:rPr lang="en-US" sz="2400" b="1" dirty="0">
                <a:solidFill>
                  <a:srgbClr val="FF0000"/>
                </a:solidFill>
              </a:rPr>
              <a:t>: H </a:t>
            </a:r>
            <a:r>
              <a:rPr lang="en-US" sz="2400" b="1" dirty="0" err="1">
                <a:solidFill>
                  <a:srgbClr val="FF0000"/>
                </a:solidFill>
              </a:rPr>
              <a:t>Kôn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Mlô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75" y="2355575"/>
            <a:ext cx="10364452" cy="3435626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SO SÁNH 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527" y="30480"/>
            <a:ext cx="2886065" cy="895323"/>
          </a:xfrm>
        </p:spPr>
        <p:txBody>
          <a:bodyPr/>
          <a:lstStyle/>
          <a:p>
            <a:r>
              <a:rPr lang="vi-V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Mở rộng 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680"/>
            <a:ext cx="5496560" cy="608583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60" y="741681"/>
            <a:ext cx="6695440" cy="60858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2800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0"/>
            <a:ext cx="62992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HOẠT ĐỘNG 3: TRÒ CHƠI </a:t>
            </a:r>
            <a:b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 MÀU TRANH 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Hạt gạo làng ta lờ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548" y="384202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7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HỌC ĐẾN ĐÂY LÀ KẾT THÚC </a:t>
            </a:r>
            <a:b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59971"/>
            <a:ext cx="12192000" cy="7717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06829"/>
            <a:ext cx="121157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TRÒ CHUYỆN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* 	</a:t>
            </a: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r>
              <a:rPr lang="vi-VN" sz="4800" b="1" dirty="0">
                <a:solidFill>
                  <a:srgbClr val="FF0000"/>
                </a:solidFill>
              </a:rPr>
              <a:t>Nghe âm thanh đoán tên bài hát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3" name="Hạt gạo làng 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2974" y="413026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175" y="1543077"/>
            <a:ext cx="10364451" cy="1596177"/>
          </a:xfrm>
        </p:spPr>
        <p:txBody>
          <a:bodyPr>
            <a:normAutofit fontScale="90000"/>
          </a:bodyPr>
          <a:lstStyle/>
          <a:p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HOẠT ĐỘNG 2 :</a:t>
            </a: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RÒ CHUYỆN VỀ</a:t>
            </a: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MỘT SỐ CÂY LƯƠNG THỰC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560" y="6277637"/>
            <a:ext cx="3108960" cy="732763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CÂY LÚA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6711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8160" y="6155717"/>
            <a:ext cx="5608946" cy="702283"/>
          </a:xfrm>
        </p:spPr>
        <p:txBody>
          <a:bodyPr>
            <a:normAutofit/>
          </a:bodyPr>
          <a:lstStyle/>
          <a:p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3"/>
            <a:ext cx="12192001" cy="6853237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2075" y="92075"/>
          <a:ext cx="12461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ackager Shell Object" showAsIcon="1" r:id="rId2" imgW="2038350" imgH="781050" progId="Package">
                  <p:embed/>
                </p:oleObj>
              </mc:Choice>
              <mc:Fallback>
                <p:oleObj name="Packager Shell Object" showAsIcon="1" r:id="rId2" imgW="2038350" imgH="781050" progId="Package">
                  <p:embed/>
                  <p:pic>
                    <p:nvPicPr>
                      <p:cNvPr id="0" name="Picture 103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246188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615" y="6125237"/>
            <a:ext cx="2723505" cy="895323"/>
          </a:xfrm>
        </p:spPr>
        <p:txBody>
          <a:bodyPr>
            <a:norm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   CÂY NGÔ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" y="0"/>
            <a:ext cx="12181032" cy="61252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3"/>
            <a:ext cx="12192000" cy="685799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7520" y="6216677"/>
            <a:ext cx="3210560" cy="641323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CÂY </a:t>
            </a:r>
            <a:r>
              <a:rPr lang="vi-VN" sz="3200" b="1" dirty="0">
                <a:solidFill>
                  <a:srgbClr val="FF0000"/>
                </a:solidFill>
              </a:rPr>
              <a:t>Khoai lang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8584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0</TotalTime>
  <Words>555</Words>
  <Application>WPS Presentation</Application>
  <PresentationFormat>Widescreen</PresentationFormat>
  <Paragraphs>36</Paragraphs>
  <Slides>16</Slides>
  <Notes>0</Notes>
  <HiddenSlides>0</HiddenSlides>
  <MMClips>2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Tw Cen MT</vt:lpstr>
      <vt:lpstr>Microsoft YaHei</vt:lpstr>
      <vt:lpstr>Arial Unicode MS</vt:lpstr>
      <vt:lpstr>Calibri</vt:lpstr>
      <vt:lpstr>Droplet</vt:lpstr>
      <vt:lpstr>Package</vt:lpstr>
      <vt:lpstr>GIÁO ÁN THI TAY NGHỀ VÒNG 2                           </vt:lpstr>
      <vt:lpstr>    </vt:lpstr>
      <vt:lpstr>* 	          Nghe âm thanh đoán tên bài hát </vt:lpstr>
      <vt:lpstr>  * HOẠT ĐỘNG 2 :   TRÒ CHUYỆN VỀ MỘT SỐ CÂY LƯƠNG THỰC </vt:lpstr>
      <vt:lpstr>CÂY LÚA </vt:lpstr>
      <vt:lpstr>PowerPoint 演示文稿</vt:lpstr>
      <vt:lpstr>   CÂY NGÔ </vt:lpstr>
      <vt:lpstr>PowerPoint 演示文稿</vt:lpstr>
      <vt:lpstr>CÂY Khoai lang </vt:lpstr>
      <vt:lpstr>PowerPoint 演示文稿</vt:lpstr>
      <vt:lpstr>PowerPoint 演示文稿</vt:lpstr>
      <vt:lpstr>   * SO SÁNH </vt:lpstr>
      <vt:lpstr>* Mở rộng </vt:lpstr>
      <vt:lpstr>PowerPoint 演示文稿</vt:lpstr>
      <vt:lpstr>    * HOẠT ĐỘNG 3: TRÒ CHƠI  TÔ MÀU TRANH </vt:lpstr>
      <vt:lpstr>         BÀI HỌC ĐẾN ĐÂY LÀ KẾT THÚC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THI TAY NGHỀ VÒNG 2                                    GIÁO ÁN THI TAY NGHỀ VÒNG 2   Chủ đề : nghề nghiệp Chủ đề nhánh: Một số nghề phổ biến ở địa phương Hoạt động :Tạo hình Đề tài :Vẽ đồ dung ,dụng cụ nghề nồng Thời gian : 30-35 phút Độ tuổi : 5 – 6 tuổi Số lượng : 25 cháu Người dạy: H Wap Mlô   </dc:title>
  <dc:creator>ND</dc:creator>
  <cp:lastModifiedBy>ND</cp:lastModifiedBy>
  <cp:revision>23</cp:revision>
  <dcterms:created xsi:type="dcterms:W3CDTF">2023-11-07T05:23:00Z</dcterms:created>
  <dcterms:modified xsi:type="dcterms:W3CDTF">2026-04-09T12:52:00Z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C50B7AD9255D4129AF215EBD9C78C29D_13</vt:lpwstr>
  </property>
  <property fmtid="{D5CDD505-2E9C-101B-9397-08002B2CF9AE}" pid="3" name="KSOProductBuildVer">
    <vt:lpwstr>1033-12.2.0.23196</vt:lpwstr>
  </property>
</Properties>
</file>