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9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9" r:id="rId20"/>
    <p:sldId id="29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08/04/2026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293620" y="0"/>
            <a:ext cx="7485380" cy="12998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 ĐỀ: GIAO THÔNG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269875" y="1257935"/>
            <a:ext cx="11590655" cy="1896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Đề tài: TÌM HIỂU VỀ MỘT SỐ PHƯƠNG TIỆN GIAO THÔNG ĐƯỜNG BỘ</a:t>
            </a:r>
            <a:endParaRPr lang="en-US" altLang="en-US" sz="32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5-6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25-30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phút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269875" y="3154017"/>
            <a:ext cx="11590655" cy="9541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 dạy: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Đinh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L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Hằng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dạy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03/03/2026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 descr="hoa-mai-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478530"/>
            <a:ext cx="12627610" cy="4109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5" y="2090644"/>
            <a:ext cx="5302374" cy="3715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2" y="2090645"/>
            <a:ext cx="5153164" cy="371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166" y="342383"/>
            <a:ext cx="10526395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đỏ,đi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66"/>
            <a:ext cx="6365289" cy="363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9" y="1993868"/>
            <a:ext cx="5614386" cy="341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4942" y="412759"/>
            <a:ext cx="707834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ột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6" y="523783"/>
            <a:ext cx="10244833" cy="605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299316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0020B9-4B91-48D6-BB63-E421091D3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4" y="516835"/>
            <a:ext cx="10071652" cy="5963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1061EE-6C07-4731-A29C-C9E9A17BD594}"/>
              </a:ext>
            </a:extLst>
          </p:cNvPr>
          <p:cNvSpPr/>
          <p:nvPr/>
        </p:nvSpPr>
        <p:spPr>
          <a:xfrm>
            <a:off x="2833412" y="2967335"/>
            <a:ext cx="6525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ơ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Về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đúng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bến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86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dab89bfe2d732e10a0ab8f488af7d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6550" y="2254885"/>
            <a:ext cx="9738995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t (80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3210"/>
            <a:ext cx="12192000" cy="71405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2230" y="-212090"/>
            <a:ext cx="9284335" cy="1568450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190</Words>
  <Application>Microsoft Office PowerPoint</Application>
  <PresentationFormat>Widescreen</PresentationFormat>
  <Paragraphs>32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LENOVO</cp:lastModifiedBy>
  <cp:revision>11</cp:revision>
  <dcterms:created xsi:type="dcterms:W3CDTF">2021-09-16T01:55:00Z</dcterms:created>
  <dcterms:modified xsi:type="dcterms:W3CDTF">2026-04-08T05:08:09Z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