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3" r:id="rId3"/>
    <p:sldId id="259" r:id="rId4"/>
    <p:sldId id="274" r:id="rId5"/>
    <p:sldId id="264" r:id="rId6"/>
    <p:sldId id="292" r:id="rId7"/>
    <p:sldId id="276" r:id="rId8"/>
    <p:sldId id="289" r:id="rId9"/>
    <p:sldId id="263" r:id="rId10"/>
    <p:sldId id="288" r:id="rId11"/>
    <p:sldId id="290" r:id="rId12"/>
    <p:sldId id="29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F659C-23AE-4F0B-B056-582507943FBB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B0215-B658-4F53-B4F5-D8CFB9CA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61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  <p:sp>
        <p:nvSpPr>
          <p:cNvPr id="1843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3359-C37B-3CEA-73B1-4258AD65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D15A2-9989-08B4-375C-455E63F84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D6993-F886-100B-9B88-CA4D846C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E67E-AC54-BD29-0BB4-6CCADAEE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AECE6-F592-F47B-4A08-E5850A74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9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EB0-51BB-AF98-09D0-EFA0E1F4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F64E1-FDE6-A8C0-A77E-D8EB4EBF2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3710A-73BD-CEA0-49C6-D4670FDD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6D4CE-2210-A807-6AAB-40216F31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D9A81-2F5C-1B14-4892-262ED9C2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84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E553F7-957E-3428-CE3C-2576588ED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908D-4B77-0A5E-ABC7-BED0A39FD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BC2C3-DBBF-BDF8-533C-5B2E24CB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F4CB-29AE-8287-DC4C-AF91C09B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20DD7-0FCC-E6A2-8175-823659F2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750D-FD73-14E1-585C-E9A2BA96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A874-D3A5-C144-EC2F-B34A97FC7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E1352-C5CA-7CB9-90FA-F32B1ED3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1D0DA-F092-264D-D834-E1F366FC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855F6-AD1F-E18A-0B82-758385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96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9291-E1AC-AFB1-C943-F3DD53E5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A4E76-4A20-A3CA-C1D4-3C9100180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25A9B-03B3-B68D-66CE-FF6C0732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B4B05-0854-190E-C957-5E73E76F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D86B7-75F3-1C22-FBBF-2BEBD273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50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BDB2-A58C-C069-0BE0-BC8E6545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F8C0C-29C5-D58E-D115-615AFDB1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8D3BF-541A-46A5-CCEF-09FFE14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5E851-E97E-BDB6-CE93-8CD8561C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4D97-22F5-D4A8-6A78-0E7C2715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3FB99-07EA-0454-A307-21850F36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02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7A95-42BF-4E48-3F11-93B9A1D7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27CEC-AB16-647D-A26B-793E008EC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52F09-C7F2-FD07-4A15-84488EE1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B23F7-2F7A-5789-8364-425CEA2F9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3793F-52C8-B1B0-5FCF-EDF03DF5E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B4177-B375-33B6-C8A1-53CB2B17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4DA7E-3DAB-2661-4B53-D23ECCC3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93887-18FB-E11C-9478-565C3F97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65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A0DD-42CE-7E70-6A46-62F549E0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66410-843C-1BDF-46E0-D4D57A7A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6E4DA-DFDE-4A54-3716-FBFBDFF1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E76C9-588D-A415-9269-C7E1E23E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6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A8ABE-1383-164A-F196-84FA233D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157DB-7F36-BF49-18B7-E5208BB6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27029-11DA-7387-0EA9-32364872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84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4F7A-0322-AE23-5751-F63F4DB8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FA33-ABAE-83B2-6813-F8729907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9FBE7-7520-FA2A-8D01-7560CB824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A271-C496-64E4-5C28-CD600EF3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5AC72-29E8-73CE-20E5-61D2EF5D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EE7D6-7BA8-422A-E534-222953C4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88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5C02-B77D-B3CE-94A3-7ECDF435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07680-7C89-F7E0-51F1-9945BA88C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ACA35-782D-E991-6B9B-78B7101C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8C1AD-B844-F064-2909-3A7B415D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7AD06-47A6-7ED1-B8FD-E5CCCF45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6E42F-F9EC-6B16-0231-F3D5788E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98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A4639-45BA-FF1F-16C8-08496A9F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60FD8-34C6-934D-0B3E-BF5D10F13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F9BE-E5FC-06CF-05CA-F2F05CA11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FB189A-8A03-4ADC-B63A-C2AE1F5D5006}" type="datetimeFigureOut">
              <a:rPr lang="vi-VN" smtClean="0"/>
              <a:t>21/04/2026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C397-9D50-3D3D-FC6B-D5864DDD7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58715-0F4C-425A-9DF1-6EB991B97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6AA26-B29A-4DEA-9760-8D05ED8BDB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852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11" Type="http://schemas.openxmlformats.org/officeDocument/2006/relationships/image" Target="../media/image7.GIF"/><Relationship Id="rId5" Type="http://schemas.openxmlformats.org/officeDocument/2006/relationships/image" Target="../media/image3.GIF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thao%20giang%20tao%20hinh\Da,%20tien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659204qfhni5vgx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4796">
            <a:off x="1652588" y="38100"/>
            <a:ext cx="1338262" cy="300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3" descr="659204qfhni5vgx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56860" flipH="1">
            <a:off x="9467316" y="9384"/>
            <a:ext cx="1220787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4" descr="1170269phoexz8m4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4346575" y="-1139825"/>
            <a:ext cx="5334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5" descr="1170269phoexz8m4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048505">
            <a:off x="7953459" y="-1037891"/>
            <a:ext cx="5334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6" descr="flowers_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35050">
            <a:off x="5445125" y="-174625"/>
            <a:ext cx="131445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2" name="WordArt 7"/>
          <p:cNvSpPr>
            <a:spLocks noTextEdit="1"/>
          </p:cNvSpPr>
          <p:nvPr/>
        </p:nvSpPr>
        <p:spPr>
          <a:xfrm>
            <a:off x="2618618" y="1808369"/>
            <a:ext cx="6553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vi-VN" altLang="en-US" sz="2000" b="1" i="1" dirty="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33" name="WordArt 8"/>
          <p:cNvSpPr>
            <a:spLocks noTextEdit="1"/>
          </p:cNvSpPr>
          <p:nvPr/>
        </p:nvSpPr>
        <p:spPr>
          <a:xfrm>
            <a:off x="4101640" y="4473576"/>
            <a:ext cx="4419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/>
          </a:bodyPr>
          <a:lstStyle/>
          <a:p>
            <a:pPr algn="ctr"/>
            <a:endParaRPr lang="vi-VN" altLang="en-US" sz="4800" b="1" dirty="0">
              <a:ln w="3175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34" name="Picture 9" descr="A021020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tretch>
            <a:fillRect/>
          </a:stretch>
        </p:blipFill>
        <p:spPr>
          <a:xfrm>
            <a:off x="1524000" y="3581400"/>
            <a:ext cx="17526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5" name="Rectangle 11"/>
          <p:cNvSpPr>
            <a:spLocks noGrp="1"/>
          </p:cNvSpPr>
          <p:nvPr>
            <p:ph type="title"/>
          </p:nvPr>
        </p:nvSpPr>
        <p:spPr>
          <a:xfrm>
            <a:off x="2196640" y="733683"/>
            <a:ext cx="8229600" cy="1143000"/>
          </a:xfr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ctr" eaLnBrk="1" hangingPunct="1"/>
            <a:r>
              <a:rPr lang="vi-VN" sz="20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ỦY BAN NHÂN DÂN XÃ EA DRÔNG</a:t>
            </a:r>
            <a:br>
              <a:rPr sz="20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sz="20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TRƯỜNG </a:t>
            </a:r>
            <a:r>
              <a:rPr lang="vi-VN" sz="20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MẪU GIÁO HOA SIM</a:t>
            </a:r>
          </a:p>
        </p:txBody>
      </p:sp>
      <p:graphicFrame>
        <p:nvGraphicFramePr>
          <p:cNvPr id="1026" name="Object 12"/>
          <p:cNvGraphicFramePr>
            <a:graphicFrameLocks noGrp="1"/>
          </p:cNvGraphicFramePr>
          <p:nvPr>
            <p:ph idx="1"/>
          </p:nvPr>
        </p:nvGraphicFramePr>
        <p:xfrm>
          <a:off x="8669338" y="5026026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8" imgW="1999615" imgH="1831340" progId="MS_ClipArt_Gallery.2">
                  <p:embed/>
                </p:oleObj>
              </mc:Choice>
              <mc:Fallback>
                <p:oleObj r:id="rId8" imgW="1999615" imgH="1831340" progId="MS_ClipArt_Gallery.2">
                  <p:embed/>
                  <p:pic>
                    <p:nvPicPr>
                      <p:cNvPr id="1026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69338" y="5026026"/>
                        <a:ext cx="1998662" cy="18319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4" descr="100023_241404448_pispxdfa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800" y="838200"/>
            <a:ext cx="12192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7" name="Picture 16" descr="100023_241404448_pispxdfa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8400" y="838200"/>
            <a:ext cx="12192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8" name="Picture 17" descr="chuong do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00" y="1371600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9" name="Picture 18" descr="chuong do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1524000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0" name="Picture 29" descr="Picture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2226" y="5235576"/>
            <a:ext cx="1755775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1" name="Picture 29" descr="Picture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601" y="5235576"/>
            <a:ext cx="1755775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2" name="Picture 29" descr="Picture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657600" y="5235576"/>
            <a:ext cx="1676400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3" name="Picture 29" descr="Picture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57400" y="5235576"/>
            <a:ext cx="1676400" cy="162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A7C709-E87A-5C02-C4B7-88FDD9441934}"/>
              </a:ext>
            </a:extLst>
          </p:cNvPr>
          <p:cNvSpPr txBox="1"/>
          <p:nvPr/>
        </p:nvSpPr>
        <p:spPr>
          <a:xfrm>
            <a:off x="2981633" y="2041445"/>
            <a:ext cx="622873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5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5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35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endParaRPr lang="en-US" sz="3500" b="1" i="1" dirty="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A3F64CE-DBCC-B6B0-6E09-A0E2DD7A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79337"/>
            <a:ext cx="7010400" cy="595313"/>
          </a:xfrm>
          <a:prstGeom prst="rect">
            <a:avLst/>
          </a:prstGeom>
          <a:solidFill>
            <a:srgbClr val="99FF66"/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AvantGarde Md BT" pitchFamily="34" charset="0"/>
              </a:rPr>
              <a:t>Đề</a:t>
            </a:r>
            <a:r>
              <a:rPr lang="en-US" altLang="vi-VN" sz="2800" b="1" dirty="0">
                <a:solidFill>
                  <a:srgbClr val="FF0000"/>
                </a:solidFill>
                <a:latin typeface="AvantGarde Md BT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vantGarde Md BT" pitchFamily="34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AvantGarde Md BT" pitchFamily="34" charset="0"/>
              </a:rPr>
              <a:t>: Trang Trí Khung </a:t>
            </a:r>
            <a:r>
              <a:rPr lang="en-US" altLang="vi-VN" sz="2800" b="1" dirty="0" err="1">
                <a:solidFill>
                  <a:srgbClr val="FF0000"/>
                </a:solidFill>
                <a:latin typeface="AvantGarde Md BT" pitchFamily="34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11">
            <a:extLst>
              <a:ext uri="{FF2B5EF4-FFF2-40B4-BE49-F238E27FC236}">
                <a16:creationId xmlns:a16="http://schemas.microsoft.com/office/drawing/2014/main" id="{52BA1F1E-F96E-655F-7FFC-5B36500998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95700" y="2821068"/>
            <a:ext cx="4953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36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36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565C9-8B35-F08D-A5BD-EE6988E17138}"/>
              </a:ext>
            </a:extLst>
          </p:cNvPr>
          <p:cNvSpPr txBox="1"/>
          <p:nvPr/>
        </p:nvSpPr>
        <p:spPr>
          <a:xfrm>
            <a:off x="3254114" y="4440810"/>
            <a:ext cx="6228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GV : </a:t>
            </a:r>
            <a:r>
              <a:rPr lang="vi-VN" sz="30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Trần Thị Thanh </a:t>
            </a:r>
          </a:p>
          <a:p>
            <a:pPr algn="ctr"/>
            <a:r>
              <a:rPr lang="vi-VN" sz="30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 : Mầm</a:t>
            </a:r>
            <a:endParaRPr lang="en-US" sz="3000" b="1" i="1" dirty="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1" presetClass="emph" presetSubtype="0" repeatCount="20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2" grpId="1"/>
      <p:bldP spid="1035" grpId="0"/>
      <p:bldP spid="1035" grpId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7835"/>
          </a:xfrm>
          <a:prstGeom prst="rect">
            <a:avLst/>
          </a:prstGeom>
        </p:spPr>
      </p:pic>
      <p:sp>
        <p:nvSpPr>
          <p:cNvPr id="3075" name="Rectangle 11"/>
          <p:cNvSpPr>
            <a:spLocks noGrp="1"/>
          </p:cNvSpPr>
          <p:nvPr/>
        </p:nvSpPr>
        <p:spPr>
          <a:xfrm>
            <a:off x="1905000" y="1828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</a:t>
            </a:r>
          </a:p>
          <a:p>
            <a:pPr algn="ctr" eaLnBrk="1" hangingPunct="1"/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Trẻ thực hiện </a:t>
            </a:r>
          </a:p>
        </p:txBody>
      </p:sp>
      <p:pic>
        <p:nvPicPr>
          <p:cNvPr id="3" name="Như Có Bác Trong Ngày Vui Đại Thắng - Phạm Tuyên Âm nhạc cổ điển Việt Nam">
            <a:hlinkClick r:id="" action="ppaction://media"/>
            <a:extLst>
              <a:ext uri="{FF2B5EF4-FFF2-40B4-BE49-F238E27FC236}">
                <a16:creationId xmlns:a16="http://schemas.microsoft.com/office/drawing/2014/main" id="{71B05127-E646-E710-5117-0B2E2A23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8864" y="336035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1975"/>
          </a:xfrm>
          <a:prstGeom prst="rect">
            <a:avLst/>
          </a:prstGeom>
        </p:spPr>
      </p:pic>
      <p:sp>
        <p:nvSpPr>
          <p:cNvPr id="3075" name="Rectangle 11"/>
          <p:cNvSpPr>
            <a:spLocks noGrp="1"/>
          </p:cNvSpPr>
          <p:nvPr/>
        </p:nvSpPr>
        <p:spPr>
          <a:xfrm>
            <a:off x="1905000" y="1828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11"/>
          <p:cNvSpPr>
            <a:spLocks noGrp="1"/>
          </p:cNvSpPr>
          <p:nvPr/>
        </p:nvSpPr>
        <p:spPr>
          <a:xfrm>
            <a:off x="1828800" y="25908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5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Trưng bày sản phẩm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76200"/>
            <a:ext cx="9122410" cy="6934200"/>
          </a:xfrm>
          <a:prstGeom prst="rect">
            <a:avLst/>
          </a:prstGeom>
        </p:spPr>
      </p:pic>
      <p:sp>
        <p:nvSpPr>
          <p:cNvPr id="3" name="Rectangle 11"/>
          <p:cNvSpPr>
            <a:spLocks noGrp="1"/>
          </p:cNvSpPr>
          <p:nvPr/>
        </p:nvSpPr>
        <p:spPr>
          <a:xfrm>
            <a:off x="1828800" y="2600960"/>
            <a:ext cx="8229600" cy="11328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50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Hoạt động 4: </a:t>
            </a:r>
          </a:p>
          <a:p>
            <a:pPr algn="ctr" eaLnBrk="1" hangingPunct="1"/>
            <a:r>
              <a:rPr lang="vi-VN" sz="50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Kết thúc hoạt động</a:t>
            </a:r>
          </a:p>
          <a:p>
            <a:pPr algn="ctr" eaLnBrk="1" hangingPunct="1"/>
            <a:endParaRPr lang="vi-VN" sz="5000" b="1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B5Bwallcoo_com5D_CG_Bac43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192000" cy="80417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11"/>
          <p:cNvSpPr>
            <a:spLocks noGrp="1"/>
          </p:cNvSpPr>
          <p:nvPr>
            <p:ph type="title"/>
          </p:nvPr>
        </p:nvSpPr>
        <p:spPr>
          <a:xfrm>
            <a:off x="1981200" y="2209800"/>
            <a:ext cx="8229600" cy="1143000"/>
          </a:xfrm>
        </p:spPr>
        <p:txBody>
          <a:bodyPr vert="horz" wrap="square" lIns="91440" tIns="45720" rIns="91440" bIns="45720" rtlCol="0" anchor="ctr" anchorCtr="0">
            <a:normAutofit fontScale="90000"/>
          </a:bodyPr>
          <a:lstStyle/>
          <a:p>
            <a:pPr algn="ctr"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vi-VN" sz="5000" b="1" dirty="0">
                <a:solidFill>
                  <a:srgbClr val="CC3300"/>
                </a:solidFill>
                <a:latin typeface="Times New Roman" panose="02020603050405020304" pitchFamily="18" charset="0"/>
                <a:sym typeface="+mn-ea"/>
              </a:rPr>
              <a:t>Hoạt động 1: </a:t>
            </a:r>
            <a:br>
              <a:rPr lang="vi-VN" sz="5000" b="1" dirty="0">
                <a:solidFill>
                  <a:srgbClr val="CC3300"/>
                </a:solidFill>
                <a:latin typeface="Times New Roman" panose="02020603050405020304" pitchFamily="18" charset="0"/>
                <a:sym typeface="+mn-ea"/>
              </a:rPr>
            </a:br>
            <a:r>
              <a:rPr lang="vi-VN" sz="5000" b="1" dirty="0">
                <a:solidFill>
                  <a:srgbClr val="CC3300"/>
                </a:solidFill>
                <a:latin typeface="Times New Roman" panose="02020603050405020304" pitchFamily="18" charset="0"/>
                <a:sym typeface="+mn-ea"/>
              </a:rPr>
              <a:t>Trò chuyện- Gây hứng thú</a:t>
            </a:r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endParaRPr lang="vi-VN" sz="50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Da, tien.wmv">
            <a:hlinkClick r:id="" action="ppaction://media"/>
            <a:extLst>
              <a:ext uri="{FF2B5EF4-FFF2-40B4-BE49-F238E27FC236}">
                <a16:creationId xmlns:a16="http://schemas.microsoft.com/office/drawing/2014/main" id="{AB623C6D-9DEA-AC55-D808-EEE0F831904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65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áng tạo cùng hình nền Powerpoint về bác hồ kính yêu">
            <a:extLst>
              <a:ext uri="{FF2B5EF4-FFF2-40B4-BE49-F238E27FC236}">
                <a16:creationId xmlns:a16="http://schemas.microsoft.com/office/drawing/2014/main" id="{61C86F76-AA23-039C-72C0-1212DE16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1" b="281"/>
          <a:stretch>
            <a:fillRect/>
          </a:stretch>
        </p:blipFill>
        <p:spPr bwMode="auto">
          <a:xfrm>
            <a:off x="-784" y="-794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729E0-E353-D1AD-7A00-F5B3A4E5D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2839" y="528481"/>
            <a:ext cx="6744929" cy="2900518"/>
          </a:xfrm>
        </p:spPr>
        <p:txBody>
          <a:bodyPr>
            <a:normAutofit/>
          </a:bodyPr>
          <a:lstStyle/>
          <a:p>
            <a:r>
              <a:rPr lang="vi-VN" dirty="0">
                <a:solidFill>
                  <a:srgbClr val="FFFFFF"/>
                </a:solidFill>
              </a:rPr>
              <a:t>Vận động : Đêm qua em mơ gặp Bác Hồ </a:t>
            </a:r>
          </a:p>
        </p:txBody>
      </p:sp>
      <p:pic>
        <p:nvPicPr>
          <p:cNvPr id="4" name="Hát_ Đêm Qua Em Mơ Gặp Bác Hồ – Phiên Bản Cảm Xúc &amp; Mới Mẻ Do AI Tạo Ra [qYgWOO_Ybwc]">
            <a:hlinkClick r:id="" action="ppaction://media"/>
            <a:extLst>
              <a:ext uri="{FF2B5EF4-FFF2-40B4-BE49-F238E27FC236}">
                <a16:creationId xmlns:a16="http://schemas.microsoft.com/office/drawing/2014/main" id="{D29FA006-C397-3F4C-50EF-50BEC451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4489" y="2773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rtlCol="0" anchor="ctr" anchorCtr="0">
            <a:normAutofit fontScale="90000"/>
          </a:bodyPr>
          <a:lstStyle/>
          <a:p>
            <a:pPr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endParaRPr lang="vi-VN" sz="50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-76200"/>
            <a:ext cx="9220200" cy="6862445"/>
          </a:xfrm>
          <a:prstGeom prst="rect">
            <a:avLst/>
          </a:prstGeom>
        </p:spPr>
      </p:pic>
      <p:sp>
        <p:nvSpPr>
          <p:cNvPr id="3075" name="Rectangle 11"/>
          <p:cNvSpPr>
            <a:spLocks noGrp="1"/>
          </p:cNvSpPr>
          <p:nvPr/>
        </p:nvSpPr>
        <p:spPr>
          <a:xfrm>
            <a:off x="2209800" y="15240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vi-VN" sz="5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sym typeface="+mn-ea"/>
              </a:rPr>
              <a:t>Hoạt động 2: </a:t>
            </a:r>
          </a:p>
          <a:p>
            <a:pPr algn="ctr" eaLnBrk="1" hangingPunct="1"/>
            <a:r>
              <a:rPr lang="vi-VN" sz="5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sym typeface="+mn-ea"/>
              </a:rPr>
              <a:t>Quan sát tranh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390F21-0B7B-4971-1398-2976078AE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5" y="0"/>
            <a:ext cx="5347551" cy="6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7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D7C239AC-9546-6077-CDA5-9F8A10C8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81000"/>
            <a:ext cx="4953000" cy="6248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vi-VN"/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639965BF-ECF0-71F5-1059-7960FFB4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9023" r="13177" b="9770"/>
          <a:stretch>
            <a:fillRect/>
          </a:stretch>
        </p:blipFill>
        <p:spPr bwMode="auto">
          <a:xfrm>
            <a:off x="4648200" y="1295401"/>
            <a:ext cx="30226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3F28002-9066-D4C8-FD59-A84671AA7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3810000" y="5334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32EEAD4F-883B-B012-271F-E466E001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4648200" y="5334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36DF6B8C-CF50-264D-883F-6102D16E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3810000" y="5334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9C24216-6081-9CF6-E2AC-02B1540B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6172200" y="5334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id="{EDB5F2D7-D91F-9776-F07C-E2AE7FF1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5334000" y="5334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722A010F-632E-838A-37D0-C1064D77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7848600" y="4572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D0FAAC67-7F18-D193-AE76-EF2AD58B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6858000" y="5334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D13F67C9-BB96-B78D-4EEF-9CFB217B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3810000" y="1447800"/>
            <a:ext cx="685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>
            <a:extLst>
              <a:ext uri="{FF2B5EF4-FFF2-40B4-BE49-F238E27FC236}">
                <a16:creationId xmlns:a16="http://schemas.microsoft.com/office/drawing/2014/main" id="{336F0E84-D25F-A6D9-D67D-E7516519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3810000" y="25146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CD51AC1E-12E8-F682-C7FF-625060DC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3810000" y="3581400"/>
            <a:ext cx="6223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A5698814-6250-2AD8-B60A-462E0912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3810000" y="4572000"/>
            <a:ext cx="7112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78C69A90-8C3D-FD58-C414-C2D96F03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3810000" y="56388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9C720C85-51D2-3A39-3D7C-AECEE63F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4724400" y="5715000"/>
            <a:ext cx="871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DA1012B1-40C3-FE70-C30B-2ADF9411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5715000" y="57912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>
            <a:extLst>
              <a:ext uri="{FF2B5EF4-FFF2-40B4-BE49-F238E27FC236}">
                <a16:creationId xmlns:a16="http://schemas.microsoft.com/office/drawing/2014/main" id="{A9707F8A-8CD1-A634-9C11-8C8D565A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6705600" y="5791200"/>
            <a:ext cx="871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>
            <a:extLst>
              <a:ext uri="{FF2B5EF4-FFF2-40B4-BE49-F238E27FC236}">
                <a16:creationId xmlns:a16="http://schemas.microsoft.com/office/drawing/2014/main" id="{4A3BD553-6CC3-2F6A-06CD-753D096C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7772400" y="57912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25EA92DA-BAC6-D361-F63A-00CC3103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7772400" y="4953000"/>
            <a:ext cx="871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57A2439E-83C4-F5A7-789C-B22E9350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7772400" y="40386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>
            <a:extLst>
              <a:ext uri="{FF2B5EF4-FFF2-40B4-BE49-F238E27FC236}">
                <a16:creationId xmlns:a16="http://schemas.microsoft.com/office/drawing/2014/main" id="{D4CF5364-6442-7828-8BCF-CC1DA9C1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7772400" y="3276600"/>
            <a:ext cx="871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EC99DB6C-9F53-148C-D1A7-7490F51A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5080" r="48923" b="79680"/>
          <a:stretch>
            <a:fillRect/>
          </a:stretch>
        </p:blipFill>
        <p:spPr bwMode="auto">
          <a:xfrm>
            <a:off x="7848600" y="236220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1">
            <a:extLst>
              <a:ext uri="{FF2B5EF4-FFF2-40B4-BE49-F238E27FC236}">
                <a16:creationId xmlns:a16="http://schemas.microsoft.com/office/drawing/2014/main" id="{2B263C3F-1F83-287C-95E8-3C9B881E8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1" t="18472" r="23497" b="53818"/>
          <a:stretch>
            <a:fillRect/>
          </a:stretch>
        </p:blipFill>
        <p:spPr bwMode="auto">
          <a:xfrm>
            <a:off x="7772400" y="1447800"/>
            <a:ext cx="871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25008-A74F-B548-FD1F-148D6B5F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42" y="0"/>
            <a:ext cx="6027574" cy="66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rtlCol="0" anchor="ctr" anchorCtr="0">
            <a:normAutofit fontScale="90000"/>
          </a:bodyPr>
          <a:lstStyle/>
          <a:p>
            <a:pPr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endParaRPr sz="96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9585"/>
          </a:xfrm>
          <a:prstGeom prst="rect">
            <a:avLst/>
          </a:prstGeom>
        </p:spPr>
      </p:pic>
      <p:sp>
        <p:nvSpPr>
          <p:cNvPr id="3075" name="Rectangle 11"/>
          <p:cNvSpPr>
            <a:spLocks noGrp="1"/>
          </p:cNvSpPr>
          <p:nvPr/>
        </p:nvSpPr>
        <p:spPr>
          <a:xfrm>
            <a:off x="1981200" y="22860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br>
              <a:rPr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vi-VN" sz="96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Thăm dò ý tưởng của trẻ</a:t>
            </a:r>
            <a:endParaRPr lang="vi-VN" sz="50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100</Words>
  <Application>Microsoft Office PowerPoint</Application>
  <PresentationFormat>Widescreen</PresentationFormat>
  <Paragraphs>20</Paragraphs>
  <Slides>12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.VnTime</vt:lpstr>
      <vt:lpstr>Aptos</vt:lpstr>
      <vt:lpstr>Aptos Display</vt:lpstr>
      <vt:lpstr>Arial</vt:lpstr>
      <vt:lpstr>AvantGarde Md BT</vt:lpstr>
      <vt:lpstr>Times New Roman</vt:lpstr>
      <vt:lpstr>Office Theme</vt:lpstr>
      <vt:lpstr>MS_ClipArt_Gallery.2</vt:lpstr>
      <vt:lpstr>ỦY BAN NHÂN DÂN XÃ EA DRÔNG TRƯỜNG MẪU GIÁO HOA SIM</vt:lpstr>
      <vt:lpstr> Hoạt động 1:  Trò chuyện- Gây hứng thú </vt:lpstr>
      <vt:lpstr>PowerPoint Presentation</vt:lpstr>
      <vt:lpstr>Vận động : Đêm qua em mơ gặp Bác Hồ </vt:lpstr>
      <vt:lpstr> 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XÃ EA DRÔNG TRƯỜNG MẪU GIÁO HOA SIM</dc:title>
  <dc:creator>Nguyễn Liên Hương</dc:creator>
  <cp:lastModifiedBy>Administrator</cp:lastModifiedBy>
  <cp:revision>2</cp:revision>
  <dcterms:created xsi:type="dcterms:W3CDTF">2026-04-18T11:12:40Z</dcterms:created>
  <dcterms:modified xsi:type="dcterms:W3CDTF">2026-04-21T05:18:49Z</dcterms:modified>
</cp:coreProperties>
</file>