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87DB-63C5-4A7E-800F-5FCAF6DF7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CFDFA-AFB3-4F27-9696-E35C543E6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88728-988C-47B0-820A-DEE96013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7C6B1-6540-4E46-BFF6-3C70F257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E44F1-FB75-493D-B0BF-B9E0C62D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9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893E0-80A3-4BDA-989F-4B5CCA3C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EFBCC-9303-4C20-880D-E7AA7B162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AC50E-94E5-4F71-A1E7-7D1D3800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ADBB9-77BE-4F77-BF74-93223A55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F6DF2-D05F-4831-9880-B4B6E67E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2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44B1B-0588-4E0D-9010-54044E61E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30DC3-B3AA-4162-9639-74275117E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A8015-9308-4039-9E5B-7195BD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A1A16-1E12-4909-BB65-91A147D1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0F54B-50DB-449C-9733-38CAFF5E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23B3-A03F-47F0-A158-A122FA4A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14EAB-7BB3-4CDF-97D1-C76326D2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C6D6A-B37D-42CB-9F2B-77EBEF75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26CC-51B7-47A5-B700-EB6D4565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42463-D2D2-4E05-92F7-CE09C84A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6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46-E4E1-4307-9AD2-D9363172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60586-7036-4952-99CF-A88898652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96E4B-1DE5-4B3A-8FD3-5719882A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D8D86-1A21-40C1-A039-6DAB88B81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331A-5959-4946-8D8F-0A95200B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2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FEA9-42D2-437A-80A2-2BBDBFCB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B9FA-488B-4EF2-BD93-D7EA0D42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12E0E-5711-446F-A6E5-64888333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BE33-C512-4289-862C-CB3501CE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E7573-13E8-4D01-9D36-10C4CFE1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6D318-969D-4371-9012-03C34AF6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9E5B-9658-4997-B006-2ED1D2C9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0BA9-0B80-41CD-8213-E8AD3398D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55E73-3F6A-4C45-8B61-2B325F82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8FBBE-DE90-47D7-BDE5-EC9507E13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B443D-DAB3-44D2-805F-7B776F1B7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EA5B4-2DA8-40C9-899E-1150BA09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4A1C5-CD75-4693-9587-E9FE41DE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C9EC1-B307-4BE2-855F-67507E1A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2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7413-D7FD-4FAD-BAAE-7819E066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212D7-8D2F-496E-8327-F52EFE45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89E7E-F884-4A91-B5FE-1B3D25E3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36659-02A4-475A-B533-91252936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3531AA-8C3F-4FF0-8C95-4B2A07DB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18B2B-EA67-470E-ACEF-E8B2C883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F427F-C7B1-4CCC-95CE-19302C39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7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88D8-2D0F-423E-9C80-C31E6DC2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6D601-DB54-4069-972D-CBE94918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39327-94D1-423E-BAE5-C224A1A42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FC81C-A9D2-4CE6-934E-BD431576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1F908-3CE0-4A4F-AA31-A8FE515F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53056-64EC-4D72-AA1E-4412544D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6560-40BA-4755-9BD9-8321D154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44AD4-AFB2-42F1-BD03-A423D3567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55BA7-5E90-4281-9173-F987F1565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F13FE-5B1D-4448-92A4-FDB7E4BC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4E24E-188B-4917-B67A-F4398860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AD2D1-BD3B-441F-93C7-983B9347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1A1EF-7877-4506-9CCC-34C68CA6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1796D-51EF-4AD8-9D3F-F38AEBB77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8863B-E312-43A9-9909-6F27C0412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00CE-AFB0-41B7-A076-51C559F27DB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ABE0-D81F-4E05-A988-1C90FA4F0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7884A-6784-4813-91F9-6120EBA05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C1C68-EF19-41AE-91E9-DD0895B2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7F55F1-894B-444B-AB6D-5B7E1F1A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572"/>
            <a:ext cx="12192000" cy="6950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3361D1-5FCF-41F4-A649-0CC963E4CAE4}"/>
              </a:ext>
            </a:extLst>
          </p:cNvPr>
          <p:cNvSpPr/>
          <p:nvPr/>
        </p:nvSpPr>
        <p:spPr>
          <a:xfrm>
            <a:off x="384314" y="1145666"/>
            <a:ext cx="9448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HOẠT ĐỘNG PHÁT TRIỂN THẨM MỸ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ĐỀ TÀI: VẬN ĐỘNG MINH HỌA BÀI HÁT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“MÚA VỚI BẠN TÂY NGUYÊN”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Nghe hát: Cô giáo vùng cao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Chủ đề: Đaklak quê em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Lứa tuổi: 5 - 6 tuổi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Thời gian: 30 - 35 phút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Giáo viên thực hiện: Đinh Thị Lưu Hằng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</a:rPr>
              <a:t>Ngày thực hiện: 21/4/2026</a:t>
            </a:r>
          </a:p>
        </p:txBody>
      </p:sp>
    </p:spTree>
    <p:extLst>
      <p:ext uri="{BB962C8B-B14F-4D97-AF65-F5344CB8AC3E}">
        <p14:creationId xmlns:p14="http://schemas.microsoft.com/office/powerpoint/2010/main" val="116093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1819D6-2075-4F79-97C4-C7D0FE75A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9375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6FFE0F-F3F8-47B6-885F-F38EC98F63AC}"/>
              </a:ext>
            </a:extLst>
          </p:cNvPr>
          <p:cNvSpPr/>
          <p:nvPr/>
        </p:nvSpPr>
        <p:spPr>
          <a:xfrm>
            <a:off x="991237" y="2967335"/>
            <a:ext cx="10209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động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1: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ổn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định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gây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hứng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thú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7731668771120">
            <a:hlinkClick r:id="" action="ppaction://media"/>
            <a:extLst>
              <a:ext uri="{FF2B5EF4-FFF2-40B4-BE49-F238E27FC236}">
                <a16:creationId xmlns:a16="http://schemas.microsoft.com/office/drawing/2014/main" id="{B5473211-2102-45A2-B646-B099C2B384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772" y="3710611"/>
            <a:ext cx="3658650" cy="55790"/>
          </a:xfrm>
          <a:prstGeom prst="rect">
            <a:avLst/>
          </a:prstGeom>
        </p:spPr>
      </p:pic>
      <p:pic>
        <p:nvPicPr>
          <p:cNvPr id="3" name="1 đoạn">
            <a:hlinkClick r:id="" action="ppaction://media"/>
            <a:extLst>
              <a:ext uri="{FF2B5EF4-FFF2-40B4-BE49-F238E27FC236}">
                <a16:creationId xmlns:a16="http://schemas.microsoft.com/office/drawing/2014/main" id="{CD4451AB-F224-4D3F-876D-18A05B7A40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8956" y="3725124"/>
            <a:ext cx="5971153" cy="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99EF7-5000-4171-85B8-99A9D8F7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4B95A-FE38-4218-9ACD-DFBBE15D53BF}"/>
              </a:ext>
            </a:extLst>
          </p:cNvPr>
          <p:cNvSpPr/>
          <p:nvPr/>
        </p:nvSpPr>
        <p:spPr>
          <a:xfrm>
            <a:off x="968991" y="2967335"/>
            <a:ext cx="102221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Hoạt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động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2: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Vận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động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minh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họa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  “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múa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với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bạn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tây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nguyên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”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Tác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giả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Phạm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Tuyên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404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84C92-1DD6-4E01-A1B0-E47C2BB1D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7725650239577">
            <a:hlinkClick r:id="" action="ppaction://media"/>
            <a:extLst>
              <a:ext uri="{FF2B5EF4-FFF2-40B4-BE49-F238E27FC236}">
                <a16:creationId xmlns:a16="http://schemas.microsoft.com/office/drawing/2014/main" id="{CB1753C9-AE0D-4CD7-BB49-742D0C1CD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182"/>
            <a:ext cx="12192000" cy="67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B5FA5-00E5-4801-8FDF-51D193E1C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mua-voi-ban-tay-nguyen-chu-de-que-huong-dat-nuoc-bac-ho_0QIRvrCM">
            <a:hlinkClick r:id="" action="ppaction://media"/>
            <a:extLst>
              <a:ext uri="{FF2B5EF4-FFF2-40B4-BE49-F238E27FC236}">
                <a16:creationId xmlns:a16="http://schemas.microsoft.com/office/drawing/2014/main" id="{30C164A1-3E69-482B-9F28-0AF4BA0F2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0831B-E7AA-4FEC-B37F-6E70B401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69A5E4-491A-40F9-A6BB-392DFA0917FD}"/>
              </a:ext>
            </a:extLst>
          </p:cNvPr>
          <p:cNvSpPr/>
          <p:nvPr/>
        </p:nvSpPr>
        <p:spPr>
          <a:xfrm>
            <a:off x="728870" y="2967335"/>
            <a:ext cx="10363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3: Nghe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“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vùng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7725732142628">
            <a:hlinkClick r:id="" action="ppaction://media"/>
            <a:extLst>
              <a:ext uri="{FF2B5EF4-FFF2-40B4-BE49-F238E27FC236}">
                <a16:creationId xmlns:a16="http://schemas.microsoft.com/office/drawing/2014/main" id="{A0B39D3B-01E0-4374-8766-1455C2848C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497494" y="3653005"/>
            <a:ext cx="2782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7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25773713921">
            <a:hlinkClick r:id="" action="ppaction://media"/>
            <a:extLst>
              <a:ext uri="{FF2B5EF4-FFF2-40B4-BE49-F238E27FC236}">
                <a16:creationId xmlns:a16="http://schemas.microsoft.com/office/drawing/2014/main" id="{7087E325-10ED-4392-B62D-911601C7D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316" y="0"/>
            <a:ext cx="8057322" cy="7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E157D-ADB1-4B95-9CEB-70577D999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EB0B52-5138-4143-89DA-2D90A59E5895}"/>
              </a:ext>
            </a:extLst>
          </p:cNvPr>
          <p:cNvSpPr/>
          <p:nvPr/>
        </p:nvSpPr>
        <p:spPr>
          <a:xfrm>
            <a:off x="1164755" y="2967335"/>
            <a:ext cx="9862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</a:t>
            </a:r>
            <a:r>
              <a:rPr lang="vi-VN" sz="5400" b="1" dirty="0">
                <a:ln/>
                <a:solidFill>
                  <a:schemeClr val="accent4"/>
                </a:solidFill>
              </a:rPr>
              <a:t>ơ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âm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nhạc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: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Vũ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điệu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hóa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đá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vũ điệu hóa đá">
            <a:hlinkClick r:id="" action="ppaction://media"/>
            <a:extLst>
              <a:ext uri="{FF2B5EF4-FFF2-40B4-BE49-F238E27FC236}">
                <a16:creationId xmlns:a16="http://schemas.microsoft.com/office/drawing/2014/main" id="{BEE6D18F-750F-4D1F-AF11-3D7A6385E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730" y="3684105"/>
            <a:ext cx="4810541" cy="53008"/>
          </a:xfrm>
          <a:prstGeom prst="rect">
            <a:avLst/>
          </a:prstGeom>
        </p:spPr>
      </p:pic>
      <p:pic>
        <p:nvPicPr>
          <p:cNvPr id="6" name="Nhạc trò chơi - Vũ Điệu Hóa Đá- Siêu vui nhộn_320k">
            <a:hlinkClick r:id="" action="ppaction://media"/>
            <a:extLst>
              <a:ext uri="{FF2B5EF4-FFF2-40B4-BE49-F238E27FC236}">
                <a16:creationId xmlns:a16="http://schemas.microsoft.com/office/drawing/2014/main" id="{806C6F94-D091-4E50-B2A4-7FC26981E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4956" y="4354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114</Words>
  <Application>Microsoft Office PowerPoint</Application>
  <PresentationFormat>Widescreen</PresentationFormat>
  <Paragraphs>13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19</cp:revision>
  <dcterms:created xsi:type="dcterms:W3CDTF">2026-04-14T12:57:42Z</dcterms:created>
  <dcterms:modified xsi:type="dcterms:W3CDTF">2026-04-20T11:05:32Z</dcterms:modified>
</cp:coreProperties>
</file>