
<file path=[Content_Types].xml><?xml version="1.0" encoding="utf-8"?>
<Types xmlns="http://schemas.openxmlformats.org/package/2006/content-types">
  <Default Extension="png" ContentType="image/png"/>
  <Default Extension="mp3" ContentType="audio/mpe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7" r:id="rId2"/>
    <p:sldId id="365" r:id="rId3"/>
    <p:sldId id="368" r:id="rId4"/>
    <p:sldId id="367" r:id="rId5"/>
    <p:sldId id="369" r:id="rId6"/>
    <p:sldId id="376" r:id="rId7"/>
    <p:sldId id="328" r:id="rId8"/>
    <p:sldId id="329" r:id="rId9"/>
    <p:sldId id="334" r:id="rId10"/>
    <p:sldId id="332" r:id="rId11"/>
    <p:sldId id="387" r:id="rId12"/>
    <p:sldId id="388" r:id="rId13"/>
    <p:sldId id="263" r:id="rId14"/>
    <p:sldId id="372" r:id="rId15"/>
    <p:sldId id="370" r:id="rId16"/>
    <p:sldId id="373" r:id="rId17"/>
    <p:sldId id="375" r:id="rId18"/>
    <p:sldId id="394" r:id="rId19"/>
    <p:sldId id="374" r:id="rId20"/>
    <p:sldId id="377" r:id="rId21"/>
    <p:sldId id="349" r:id="rId22"/>
    <p:sldId id="389" r:id="rId23"/>
    <p:sldId id="396" r:id="rId24"/>
    <p:sldId id="378" r:id="rId25"/>
    <p:sldId id="393" r:id="rId26"/>
    <p:sldId id="379" r:id="rId27"/>
    <p:sldId id="406" r:id="rId28"/>
    <p:sldId id="398" r:id="rId29"/>
    <p:sldId id="397" r:id="rId30"/>
    <p:sldId id="390" r:id="rId31"/>
    <p:sldId id="403" r:id="rId32"/>
    <p:sldId id="380" r:id="rId33"/>
    <p:sldId id="391" r:id="rId34"/>
    <p:sldId id="404" r:id="rId35"/>
    <p:sldId id="407" r:id="rId36"/>
    <p:sldId id="392" r:id="rId37"/>
    <p:sldId id="382" r:id="rId38"/>
    <p:sldId id="325" r:id="rId39"/>
    <p:sldId id="383" r:id="rId40"/>
    <p:sldId id="384" r:id="rId41"/>
    <p:sldId id="386" r:id="rId42"/>
    <p:sldId id="385" r:id="rId43"/>
    <p:sldId id="352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 snapToGrid="0">
      <p:cViewPr varScale="1">
        <p:scale>
          <a:sx n="73" d="100"/>
          <a:sy n="73" d="100"/>
        </p:scale>
        <p:origin x="392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êu đề Bản chiế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BBC8386C-0F76-59B2-7F4C-75C1558CD7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Tiêu đề phụ 2">
            <a:extLst>
              <a:ext uri="{FF2B5EF4-FFF2-40B4-BE49-F238E27FC236}">
                <a16:creationId xmlns:a16="http://schemas.microsoft.com/office/drawing/2014/main" id="{E227F87F-E7B1-21A2-5735-1D699D5248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vi-VN"/>
              <a:t>Bấm để chỉnh sửa kiểu tiêu đề phụ của Bản cái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33DC52C2-05A7-1FD1-C977-BC2A43763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634640C8-5F19-7263-5DEC-7A57892AF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FD67FDDB-4617-0B26-C4EF-0B2A84272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605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êu đề và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CB932C1C-3576-B1E5-DDAD-28973C0E7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8715742F-4FD9-660B-AEC3-95E299676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BA9EED3B-F8B9-1276-EDC2-448BB6C36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FC9A4BB7-ACC8-20E8-93CA-139A4D418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5AA773C1-E98E-30EC-787E-9C263062E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446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Đầu trang của Phầ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CECDEABE-5B0D-2609-B99B-C78DB3162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D75A2775-88C1-D405-BC95-3C8E5ADDEF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F7890A65-593C-3A44-361F-D147A4090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01BD187E-30C6-C16A-0089-AF9E8F4A0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BB6CC1CB-6B68-0C9A-E6DA-59B0374DF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200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Hai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31811341-4AFC-3A2B-60AC-E1932D924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98412D6F-31E7-7AA1-5B75-E19427E0B0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ACEC8C10-88F4-7DB4-F467-4F38B9E520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2B6E75E0-A015-0C9E-9631-5724E8372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69A6FED0-ED47-5747-1915-00FE8AF2E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2A93B92B-8A43-2B60-4647-1C3DCF732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395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hép so sán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BF080C2A-1752-5E9B-B3CD-0AC3A6421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02DCD0D8-F78D-0F78-3686-62B8992F13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:a16="http://schemas.microsoft.com/office/drawing/2014/main" id="{CC0F26F6-AA2B-4F9B-7A8B-1C7297E66D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5" name="Chỗ dành sẵn cho Văn bản 4">
            <a:extLst>
              <a:ext uri="{FF2B5EF4-FFF2-40B4-BE49-F238E27FC236}">
                <a16:creationId xmlns:a16="http://schemas.microsoft.com/office/drawing/2014/main" id="{2729A182-B7C6-0940-F3A2-DD268EA435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6" name="Chỗ dành sẵn cho Nội dung 5">
            <a:extLst>
              <a:ext uri="{FF2B5EF4-FFF2-40B4-BE49-F238E27FC236}">
                <a16:creationId xmlns:a16="http://schemas.microsoft.com/office/drawing/2014/main" id="{A0B7617E-288D-4030-E136-43805FEDC4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7" name="Chỗ dành sẵn cho Ngày tháng 6">
            <a:extLst>
              <a:ext uri="{FF2B5EF4-FFF2-40B4-BE49-F238E27FC236}">
                <a16:creationId xmlns:a16="http://schemas.microsoft.com/office/drawing/2014/main" id="{8DD48165-21B6-5B7E-CD7B-B9D4B8028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8" name="Chỗ dành sẵn cho Chân trang 7">
            <a:extLst>
              <a:ext uri="{FF2B5EF4-FFF2-40B4-BE49-F238E27FC236}">
                <a16:creationId xmlns:a16="http://schemas.microsoft.com/office/drawing/2014/main" id="{58AD7F58-19A3-A3B9-FF89-6BE85A22F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Chỗ dành sẵn cho Số hiệu Bản chiếu 8">
            <a:extLst>
              <a:ext uri="{FF2B5EF4-FFF2-40B4-BE49-F238E27FC236}">
                <a16:creationId xmlns:a16="http://schemas.microsoft.com/office/drawing/2014/main" id="{201BFC3C-2427-4C4C-95FA-8B3B0A063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805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hỉ Tiêu đê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14E53F29-3BCF-72A2-1638-F99D60B11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gày tháng 2">
            <a:extLst>
              <a:ext uri="{FF2B5EF4-FFF2-40B4-BE49-F238E27FC236}">
                <a16:creationId xmlns:a16="http://schemas.microsoft.com/office/drawing/2014/main" id="{20F048EE-9551-2FB5-75BE-CC8AA9A93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Chỗ dành sẵn cho Chân trang 3">
            <a:extLst>
              <a:ext uri="{FF2B5EF4-FFF2-40B4-BE49-F238E27FC236}">
                <a16:creationId xmlns:a16="http://schemas.microsoft.com/office/drawing/2014/main" id="{468AE5D2-780A-52A3-94AE-37BE811C4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hỗ dành sẵn cho Số hiệu Bản chiếu 4">
            <a:extLst>
              <a:ext uri="{FF2B5EF4-FFF2-40B4-BE49-F238E27FC236}">
                <a16:creationId xmlns:a16="http://schemas.microsoft.com/office/drawing/2014/main" id="{68BEC583-CE7D-ED60-803A-94C147529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93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rố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Ngày tháng 1">
            <a:extLst>
              <a:ext uri="{FF2B5EF4-FFF2-40B4-BE49-F238E27FC236}">
                <a16:creationId xmlns:a16="http://schemas.microsoft.com/office/drawing/2014/main" id="{6F3B1AB2-17F3-E56A-6993-505E475F8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3" name="Chỗ dành sẵn cho Chân trang 2">
            <a:extLst>
              <a:ext uri="{FF2B5EF4-FFF2-40B4-BE49-F238E27FC236}">
                <a16:creationId xmlns:a16="http://schemas.microsoft.com/office/drawing/2014/main" id="{79D65457-030D-0869-D3D8-DFEB8B34A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hỗ dành sẵn cho Số hiệu Bản chiếu 3">
            <a:extLst>
              <a:ext uri="{FF2B5EF4-FFF2-40B4-BE49-F238E27FC236}">
                <a16:creationId xmlns:a16="http://schemas.microsoft.com/office/drawing/2014/main" id="{722304DC-BF5F-2980-C91C-DB5F33A2C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714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ội dung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ED37D1D5-C395-E874-232B-D8E508784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:a16="http://schemas.microsoft.com/office/drawing/2014/main" id="{3B641363-D478-A76D-FECF-048577095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0D55B611-7739-8418-E738-D28B297298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A16E4F2F-9CD3-C6AA-1284-BE0A7847D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B33ECA7A-A814-3195-30A7-9699F56F6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55D8D8EB-DE21-BF2F-4BDD-CBAD4E89F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894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̉nh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CBBA7A08-4D24-131F-50D0-28AEDA336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Hình ảnh 2">
            <a:extLst>
              <a:ext uri="{FF2B5EF4-FFF2-40B4-BE49-F238E27FC236}">
                <a16:creationId xmlns:a16="http://schemas.microsoft.com/office/drawing/2014/main" id="{D48CBE17-419B-95CC-EF82-09D0473B84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:a16="http://schemas.microsoft.com/office/drawing/2014/main" id="{80232839-654E-D72A-C4A7-97E8F7D85F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:a16="http://schemas.microsoft.com/office/drawing/2014/main" id="{55919FC7-F509-5440-2284-622CE8E00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:a16="http://schemas.microsoft.com/office/drawing/2014/main" id="{8E6D125A-A73B-426C-0A64-D8E507356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:a16="http://schemas.microsoft.com/office/drawing/2014/main" id="{CCDD3192-D088-18E9-E05A-7F03ABCFD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985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êu đề và Văn bản Dọ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id="{5042243F-6D87-4C98-4008-82E01EF05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41A150C0-35C9-2D94-D13C-40113EAE60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812AF104-FF13-4ADF-AEA7-DDD5604E9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E210C1C6-81F1-3B9C-C46F-F1453809C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13DABC87-A7F7-EB17-567F-99A136BBE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20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êu đề Dọc và Văn bả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Dọc 1">
            <a:extLst>
              <a:ext uri="{FF2B5EF4-FFF2-40B4-BE49-F238E27FC236}">
                <a16:creationId xmlns:a16="http://schemas.microsoft.com/office/drawing/2014/main" id="{209E4090-9380-B19E-82C0-5A783A4AA6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:a16="http://schemas.microsoft.com/office/drawing/2014/main" id="{676568EE-C5F0-D295-3D9F-4B3EF9ED4B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ABAC674F-F91C-2D15-979B-9AAEC367D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806E726B-8FF7-CCFC-8D5E-FCD576F04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523F4055-92CE-CD5F-3431-C9C871D99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745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Tiêu đề 1">
            <a:extLst>
              <a:ext uri="{FF2B5EF4-FFF2-40B4-BE49-F238E27FC236}">
                <a16:creationId xmlns:a16="http://schemas.microsoft.com/office/drawing/2014/main" id="{97B195B4-0F75-D3B4-4611-663A2BE45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:a16="http://schemas.microsoft.com/office/drawing/2014/main" id="{9DBE9ADC-0332-4D78-CB2E-2E2C9D947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:a16="http://schemas.microsoft.com/office/drawing/2014/main" id="{F4EEF9A1-6D98-B647-69B7-B32A84F981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FE724-3F8B-4265-AC1A-EA8C4FDA07B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:a16="http://schemas.microsoft.com/office/drawing/2014/main" id="{08EA4567-B69E-6106-54D8-DBA1EDFE6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:a16="http://schemas.microsoft.com/office/drawing/2014/main" id="{807B742C-F97E-AA22-7377-066E73E235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2ED54-6E45-48CC-9425-DFE380867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180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18" Type="http://schemas.openxmlformats.org/officeDocument/2006/relationships/image" Target="../media/image13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image" Target="../media/image10.sv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19" Type="http://schemas.openxmlformats.org/officeDocument/2006/relationships/image" Target="../media/image14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7" Type="http://schemas.openxmlformats.org/officeDocument/2006/relationships/image" Target="../media/image12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0.svg"/><Relationship Id="rId9" Type="http://schemas.openxmlformats.org/officeDocument/2006/relationships/image" Target="../media/image1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7" Type="http://schemas.openxmlformats.org/officeDocument/2006/relationships/image" Target="../media/image19.svg"/><Relationship Id="rId12" Type="http://schemas.openxmlformats.org/officeDocument/2006/relationships/image" Target="../media/image18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3.png"/><Relationship Id="rId5" Type="http://schemas.openxmlformats.org/officeDocument/2006/relationships/image" Target="../media/image17.svg"/><Relationship Id="rId10" Type="http://schemas.openxmlformats.org/officeDocument/2006/relationships/image" Target="../media/image22.png"/><Relationship Id="rId9" Type="http://schemas.openxmlformats.org/officeDocument/2006/relationships/image" Target="../media/image21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2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0.svg"/><Relationship Id="rId12" Type="http://schemas.openxmlformats.org/officeDocument/2006/relationships/image" Target="../media/image28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25.png"/><Relationship Id="rId11" Type="http://schemas.openxmlformats.org/officeDocument/2006/relationships/image" Target="../media/image64.svg"/><Relationship Id="rId5" Type="http://schemas.openxmlformats.org/officeDocument/2006/relationships/image" Target="../media/image58.svg"/><Relationship Id="rId15" Type="http://schemas.openxmlformats.org/officeDocument/2006/relationships/image" Target="../media/image30.png"/><Relationship Id="rId10" Type="http://schemas.openxmlformats.org/officeDocument/2006/relationships/image" Target="../media/image27.png"/><Relationship Id="rId4" Type="http://schemas.openxmlformats.org/officeDocument/2006/relationships/image" Target="../media/image24.png"/><Relationship Id="rId9" Type="http://schemas.openxmlformats.org/officeDocument/2006/relationships/image" Target="../media/image62.svg"/><Relationship Id="rId14" Type="http://schemas.openxmlformats.org/officeDocument/2006/relationships/image" Target="../media/image8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7" Type="http://schemas.openxmlformats.org/officeDocument/2006/relationships/image" Target="../media/image19.svg"/><Relationship Id="rId12" Type="http://schemas.openxmlformats.org/officeDocument/2006/relationships/image" Target="../media/image18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3.png"/><Relationship Id="rId5" Type="http://schemas.openxmlformats.org/officeDocument/2006/relationships/image" Target="../media/image17.svg"/><Relationship Id="rId10" Type="http://schemas.openxmlformats.org/officeDocument/2006/relationships/image" Target="../media/image22.png"/><Relationship Id="rId9" Type="http://schemas.openxmlformats.org/officeDocument/2006/relationships/image" Target="../media/image2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3.svg"/><Relationship Id="rId3" Type="http://schemas.openxmlformats.org/officeDocument/2006/relationships/image" Target="../media/image33.svg"/><Relationship Id="rId7" Type="http://schemas.openxmlformats.org/officeDocument/2006/relationships/image" Target="../media/image37.svg"/><Relationship Id="rId12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41.svg"/><Relationship Id="rId5" Type="http://schemas.openxmlformats.org/officeDocument/2006/relationships/image" Target="../media/image35.svg"/><Relationship Id="rId10" Type="http://schemas.openxmlformats.org/officeDocument/2006/relationships/image" Target="../media/image36.png"/><Relationship Id="rId4" Type="http://schemas.openxmlformats.org/officeDocument/2006/relationships/image" Target="../media/image33.png"/><Relationship Id="rId9" Type="http://schemas.openxmlformats.org/officeDocument/2006/relationships/image" Target="../media/image39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41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5.svg"/><Relationship Id="rId12" Type="http://schemas.openxmlformats.org/officeDocument/2006/relationships/image" Target="../media/image36.png"/><Relationship Id="rId2" Type="http://schemas.openxmlformats.org/officeDocument/2006/relationships/audio" Target="../media/media3.mp3"/><Relationship Id="rId16" Type="http://schemas.openxmlformats.org/officeDocument/2006/relationships/image" Target="../media/image30.png"/><Relationship Id="rId1" Type="http://schemas.microsoft.com/office/2007/relationships/media" Target="../media/media3.mp3"/><Relationship Id="rId6" Type="http://schemas.openxmlformats.org/officeDocument/2006/relationships/image" Target="../media/image33.png"/><Relationship Id="rId11" Type="http://schemas.openxmlformats.org/officeDocument/2006/relationships/image" Target="../media/image39.svg"/><Relationship Id="rId5" Type="http://schemas.openxmlformats.org/officeDocument/2006/relationships/image" Target="../media/image33.svg"/><Relationship Id="rId15" Type="http://schemas.openxmlformats.org/officeDocument/2006/relationships/image" Target="../media/image43.svg"/><Relationship Id="rId10" Type="http://schemas.openxmlformats.org/officeDocument/2006/relationships/image" Target="../media/image35.png"/><Relationship Id="rId4" Type="http://schemas.openxmlformats.org/officeDocument/2006/relationships/image" Target="../media/image32.png"/><Relationship Id="rId9" Type="http://schemas.openxmlformats.org/officeDocument/2006/relationships/image" Target="../media/image37.svg"/><Relationship Id="rId14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9.png"/><Relationship Id="rId7" Type="http://schemas.openxmlformats.org/officeDocument/2006/relationships/image" Target="../media/image15.sv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9.svg"/><Relationship Id="rId4" Type="http://schemas.openxmlformats.org/officeDocument/2006/relationships/image" Target="../media/image40.png"/><Relationship Id="rId9" Type="http://schemas.openxmlformats.org/officeDocument/2006/relationships/image" Target="../media/image4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8" Type="http://schemas.openxmlformats.org/officeDocument/2006/relationships/image" Target="../media/image96.svg"/><Relationship Id="rId3" Type="http://schemas.openxmlformats.org/officeDocument/2006/relationships/image" Target="../media/image45.png"/><Relationship Id="rId21" Type="http://schemas.openxmlformats.org/officeDocument/2006/relationships/image" Target="../media/image13.png"/><Relationship Id="rId7" Type="http://schemas.openxmlformats.org/officeDocument/2006/relationships/image" Target="../media/image47.png"/><Relationship Id="rId17" Type="http://schemas.openxmlformats.org/officeDocument/2006/relationships/image" Target="../media/image51.png"/><Relationship Id="rId2" Type="http://schemas.openxmlformats.org/officeDocument/2006/relationships/image" Target="../media/image44.png"/><Relationship Id="rId16" Type="http://schemas.openxmlformats.org/officeDocument/2006/relationships/image" Target="../media/image94.svg"/><Relationship Id="rId20" Type="http://schemas.openxmlformats.org/officeDocument/2006/relationships/image" Target="../media/image9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svg"/><Relationship Id="rId5" Type="http://schemas.openxmlformats.org/officeDocument/2006/relationships/image" Target="../media/image46.png"/><Relationship Id="rId15" Type="http://schemas.openxmlformats.org/officeDocument/2006/relationships/image" Target="../media/image50.png"/><Relationship Id="rId19" Type="http://schemas.openxmlformats.org/officeDocument/2006/relationships/image" Target="../media/image52.png"/><Relationship Id="rId4" Type="http://schemas.openxmlformats.org/officeDocument/2006/relationships/image" Target="../media/image82.svg"/><Relationship Id="rId9" Type="http://schemas.openxmlformats.org/officeDocument/2006/relationships/image" Target="../media/image49.png"/><Relationship Id="rId14" Type="http://schemas.openxmlformats.org/officeDocument/2006/relationships/image" Target="../media/image92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3.svg"/><Relationship Id="rId3" Type="http://schemas.openxmlformats.org/officeDocument/2006/relationships/image" Target="../media/image33.svg"/><Relationship Id="rId7" Type="http://schemas.openxmlformats.org/officeDocument/2006/relationships/image" Target="../media/image37.svg"/><Relationship Id="rId12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41.svg"/><Relationship Id="rId5" Type="http://schemas.openxmlformats.org/officeDocument/2006/relationships/image" Target="../media/image35.svg"/><Relationship Id="rId10" Type="http://schemas.openxmlformats.org/officeDocument/2006/relationships/image" Target="../media/image36.png"/><Relationship Id="rId4" Type="http://schemas.openxmlformats.org/officeDocument/2006/relationships/image" Target="../media/image33.png"/><Relationship Id="rId9" Type="http://schemas.openxmlformats.org/officeDocument/2006/relationships/image" Target="../media/image39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13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57.png"/><Relationship Id="rId12" Type="http://schemas.openxmlformats.org/officeDocument/2006/relationships/image" Target="../media/image60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svg"/><Relationship Id="rId11" Type="http://schemas.openxmlformats.org/officeDocument/2006/relationships/image" Target="../media/image59.png"/><Relationship Id="rId10" Type="http://schemas.openxmlformats.org/officeDocument/2006/relationships/image" Target="../media/image69.svg"/><Relationship Id="rId9" Type="http://schemas.openxmlformats.org/officeDocument/2006/relationships/image" Target="../media/image58.png"/><Relationship Id="rId14" Type="http://schemas.openxmlformats.org/officeDocument/2006/relationships/image" Target="../media/image6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svg"/><Relationship Id="rId21" Type="http://schemas.openxmlformats.org/officeDocument/2006/relationships/image" Target="../media/image88.svg"/><Relationship Id="rId2" Type="http://schemas.openxmlformats.org/officeDocument/2006/relationships/image" Target="../media/image63.png"/><Relationship Id="rId29" Type="http://schemas.openxmlformats.org/officeDocument/2006/relationships/image" Target="../media/image9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24" Type="http://schemas.openxmlformats.org/officeDocument/2006/relationships/image" Target="../media/image68.png"/><Relationship Id="rId32" Type="http://schemas.openxmlformats.org/officeDocument/2006/relationships/image" Target="../media/image71.jpg"/><Relationship Id="rId5" Type="http://schemas.openxmlformats.org/officeDocument/2006/relationships/image" Target="../media/image72.svg"/><Relationship Id="rId23" Type="http://schemas.openxmlformats.org/officeDocument/2006/relationships/image" Target="../media/image90.svg"/><Relationship Id="rId28" Type="http://schemas.openxmlformats.org/officeDocument/2006/relationships/image" Target="../media/image69.png"/><Relationship Id="rId10" Type="http://schemas.openxmlformats.org/officeDocument/2006/relationships/image" Target="../media/image66.png"/><Relationship Id="rId31" Type="http://schemas.openxmlformats.org/officeDocument/2006/relationships/image" Target="../media/image98.svg"/><Relationship Id="rId4" Type="http://schemas.openxmlformats.org/officeDocument/2006/relationships/image" Target="../media/image64.png"/><Relationship Id="rId9" Type="http://schemas.openxmlformats.org/officeDocument/2006/relationships/image" Target="../media/image76.svg"/><Relationship Id="rId22" Type="http://schemas.openxmlformats.org/officeDocument/2006/relationships/image" Target="../media/image67.png"/><Relationship Id="rId27" Type="http://schemas.openxmlformats.org/officeDocument/2006/relationships/image" Target="../media/image94.svg"/><Relationship Id="rId30" Type="http://schemas.openxmlformats.org/officeDocument/2006/relationships/image" Target="../media/image7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13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57.png"/><Relationship Id="rId12" Type="http://schemas.openxmlformats.org/officeDocument/2006/relationships/image" Target="../media/image60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svg"/><Relationship Id="rId11" Type="http://schemas.openxmlformats.org/officeDocument/2006/relationships/image" Target="../media/image59.png"/><Relationship Id="rId10" Type="http://schemas.openxmlformats.org/officeDocument/2006/relationships/image" Target="../media/image69.svg"/><Relationship Id="rId9" Type="http://schemas.openxmlformats.org/officeDocument/2006/relationships/image" Target="../media/image58.png"/><Relationship Id="rId14" Type="http://schemas.openxmlformats.org/officeDocument/2006/relationships/image" Target="../media/image6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svg"/><Relationship Id="rId21" Type="http://schemas.openxmlformats.org/officeDocument/2006/relationships/image" Target="../media/image88.svg"/><Relationship Id="rId2" Type="http://schemas.openxmlformats.org/officeDocument/2006/relationships/image" Target="../media/image63.png"/><Relationship Id="rId29" Type="http://schemas.openxmlformats.org/officeDocument/2006/relationships/image" Target="../media/image9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24" Type="http://schemas.openxmlformats.org/officeDocument/2006/relationships/image" Target="../media/image68.png"/><Relationship Id="rId5" Type="http://schemas.openxmlformats.org/officeDocument/2006/relationships/image" Target="../media/image72.svg"/><Relationship Id="rId23" Type="http://schemas.openxmlformats.org/officeDocument/2006/relationships/image" Target="../media/image90.svg"/><Relationship Id="rId28" Type="http://schemas.openxmlformats.org/officeDocument/2006/relationships/image" Target="../media/image69.png"/><Relationship Id="rId10" Type="http://schemas.openxmlformats.org/officeDocument/2006/relationships/image" Target="../media/image66.png"/><Relationship Id="rId31" Type="http://schemas.openxmlformats.org/officeDocument/2006/relationships/image" Target="../media/image98.svg"/><Relationship Id="rId4" Type="http://schemas.openxmlformats.org/officeDocument/2006/relationships/image" Target="../media/image64.png"/><Relationship Id="rId9" Type="http://schemas.openxmlformats.org/officeDocument/2006/relationships/image" Target="../media/image76.svg"/><Relationship Id="rId22" Type="http://schemas.openxmlformats.org/officeDocument/2006/relationships/image" Target="../media/image67.png"/><Relationship Id="rId27" Type="http://schemas.openxmlformats.org/officeDocument/2006/relationships/image" Target="../media/image94.svg"/><Relationship Id="rId30" Type="http://schemas.openxmlformats.org/officeDocument/2006/relationships/image" Target="../media/image7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svg"/><Relationship Id="rId21" Type="http://schemas.openxmlformats.org/officeDocument/2006/relationships/image" Target="../media/image88.svg"/><Relationship Id="rId2" Type="http://schemas.openxmlformats.org/officeDocument/2006/relationships/image" Target="../media/image63.png"/><Relationship Id="rId29" Type="http://schemas.openxmlformats.org/officeDocument/2006/relationships/image" Target="../media/image9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24" Type="http://schemas.openxmlformats.org/officeDocument/2006/relationships/image" Target="../media/image68.png"/><Relationship Id="rId32" Type="http://schemas.openxmlformats.org/officeDocument/2006/relationships/image" Target="../media/image72.jpg"/><Relationship Id="rId5" Type="http://schemas.openxmlformats.org/officeDocument/2006/relationships/image" Target="../media/image72.svg"/><Relationship Id="rId23" Type="http://schemas.openxmlformats.org/officeDocument/2006/relationships/image" Target="../media/image90.svg"/><Relationship Id="rId28" Type="http://schemas.openxmlformats.org/officeDocument/2006/relationships/image" Target="../media/image69.png"/><Relationship Id="rId10" Type="http://schemas.openxmlformats.org/officeDocument/2006/relationships/image" Target="../media/image66.png"/><Relationship Id="rId31" Type="http://schemas.openxmlformats.org/officeDocument/2006/relationships/image" Target="../media/image98.svg"/><Relationship Id="rId4" Type="http://schemas.openxmlformats.org/officeDocument/2006/relationships/image" Target="../media/image64.png"/><Relationship Id="rId9" Type="http://schemas.openxmlformats.org/officeDocument/2006/relationships/image" Target="../media/image76.svg"/><Relationship Id="rId22" Type="http://schemas.openxmlformats.org/officeDocument/2006/relationships/image" Target="../media/image67.png"/><Relationship Id="rId27" Type="http://schemas.openxmlformats.org/officeDocument/2006/relationships/image" Target="../media/image94.svg"/><Relationship Id="rId30" Type="http://schemas.openxmlformats.org/officeDocument/2006/relationships/image" Target="../media/image7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3.svg"/><Relationship Id="rId3" Type="http://schemas.openxmlformats.org/officeDocument/2006/relationships/image" Target="../media/image33.svg"/><Relationship Id="rId7" Type="http://schemas.openxmlformats.org/officeDocument/2006/relationships/image" Target="../media/image37.svg"/><Relationship Id="rId12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41.svg"/><Relationship Id="rId5" Type="http://schemas.openxmlformats.org/officeDocument/2006/relationships/image" Target="../media/image35.svg"/><Relationship Id="rId10" Type="http://schemas.openxmlformats.org/officeDocument/2006/relationships/image" Target="../media/image36.png"/><Relationship Id="rId4" Type="http://schemas.openxmlformats.org/officeDocument/2006/relationships/image" Target="../media/image33.png"/><Relationship Id="rId9" Type="http://schemas.openxmlformats.org/officeDocument/2006/relationships/image" Target="../media/image39.svg"/></Relationships>
</file>

<file path=ppt/slides/_rels/slide20.xml.rels><?xml version="1.0" encoding="UTF-8" standalone="yes"?>
<Relationships xmlns="http://schemas.openxmlformats.org/package/2006/relationships"><Relationship Id="rId18" Type="http://schemas.openxmlformats.org/officeDocument/2006/relationships/image" Target="../media/image76.png"/><Relationship Id="rId3" Type="http://schemas.openxmlformats.org/officeDocument/2006/relationships/image" Target="../media/image73.png"/><Relationship Id="rId17" Type="http://schemas.openxmlformats.org/officeDocument/2006/relationships/image" Target="../media/image13.png"/><Relationship Id="rId2" Type="http://schemas.openxmlformats.org/officeDocument/2006/relationships/audio" Target="../media/audio1.wav"/><Relationship Id="rId16" Type="http://schemas.openxmlformats.org/officeDocument/2006/relationships/image" Target="../media/image75.png"/><Relationship Id="rId1" Type="http://schemas.openxmlformats.org/officeDocument/2006/relationships/slideLayout" Target="../slideLayouts/slideLayout7.xml"/><Relationship Id="rId15" Type="http://schemas.openxmlformats.org/officeDocument/2006/relationships/image" Target="../media/image13.svg"/><Relationship Id="rId10" Type="http://schemas.openxmlformats.org/officeDocument/2006/relationships/image" Target="../media/image74.png"/><Relationship Id="rId19" Type="http://schemas.openxmlformats.org/officeDocument/2006/relationships/audio" Target="../media/audio1.wav"/><Relationship Id="rId9" Type="http://schemas.openxmlformats.org/officeDocument/2006/relationships/image" Target="../media/image5.sv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199.svg"/><Relationship Id="rId7" Type="http://schemas.openxmlformats.org/officeDocument/2006/relationships/image" Target="../media/image201.svg"/><Relationship Id="rId12" Type="http://schemas.openxmlformats.org/officeDocument/2006/relationships/image" Target="../media/image81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205.svg"/><Relationship Id="rId5" Type="http://schemas.openxmlformats.org/officeDocument/2006/relationships/image" Target="../media/image197.svg"/><Relationship Id="rId15" Type="http://schemas.openxmlformats.org/officeDocument/2006/relationships/image" Target="../media/image203.svg"/><Relationship Id="rId10" Type="http://schemas.openxmlformats.org/officeDocument/2006/relationships/image" Target="../media/image80.png"/><Relationship Id="rId9" Type="http://schemas.openxmlformats.org/officeDocument/2006/relationships/image" Target="../media/image207.svg"/><Relationship Id="rId14" Type="http://schemas.openxmlformats.org/officeDocument/2006/relationships/image" Target="../media/image8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13" Type="http://schemas.openxmlformats.org/officeDocument/2006/relationships/image" Target="../media/image199.svg"/><Relationship Id="rId7" Type="http://schemas.openxmlformats.org/officeDocument/2006/relationships/image" Target="../media/image201.svg"/><Relationship Id="rId12" Type="http://schemas.openxmlformats.org/officeDocument/2006/relationships/image" Target="../media/image81.png"/><Relationship Id="rId2" Type="http://schemas.openxmlformats.org/officeDocument/2006/relationships/image" Target="../media/image77.png"/><Relationship Id="rId16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205.svg"/><Relationship Id="rId5" Type="http://schemas.openxmlformats.org/officeDocument/2006/relationships/image" Target="../media/image197.svg"/><Relationship Id="rId15" Type="http://schemas.openxmlformats.org/officeDocument/2006/relationships/image" Target="../media/image203.svg"/><Relationship Id="rId14" Type="http://schemas.openxmlformats.org/officeDocument/2006/relationships/image" Target="../media/image8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13" Type="http://schemas.openxmlformats.org/officeDocument/2006/relationships/image" Target="../media/image76.png"/><Relationship Id="rId3" Type="http://schemas.openxmlformats.org/officeDocument/2006/relationships/image" Target="../media/image84.png"/><Relationship Id="rId7" Type="http://schemas.openxmlformats.org/officeDocument/2006/relationships/image" Target="../media/image85.png"/><Relationship Id="rId12" Type="http://schemas.openxmlformats.org/officeDocument/2006/relationships/image" Target="../media/image50.sv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88.png"/><Relationship Id="rId10" Type="http://schemas.openxmlformats.org/officeDocument/2006/relationships/image" Target="../media/image87.png"/><Relationship Id="rId9" Type="http://schemas.openxmlformats.org/officeDocument/2006/relationships/image" Target="../media/image86.png"/><Relationship Id="rId14" Type="http://schemas.openxmlformats.org/officeDocument/2006/relationships/image" Target="../media/image89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199.svg"/><Relationship Id="rId7" Type="http://schemas.openxmlformats.org/officeDocument/2006/relationships/image" Target="../media/image201.svg"/><Relationship Id="rId12" Type="http://schemas.openxmlformats.org/officeDocument/2006/relationships/image" Target="../media/image81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205.svg"/><Relationship Id="rId5" Type="http://schemas.openxmlformats.org/officeDocument/2006/relationships/image" Target="../media/image197.svg"/><Relationship Id="rId15" Type="http://schemas.openxmlformats.org/officeDocument/2006/relationships/image" Target="../media/image203.svg"/><Relationship Id="rId10" Type="http://schemas.openxmlformats.org/officeDocument/2006/relationships/image" Target="../media/image80.png"/><Relationship Id="rId9" Type="http://schemas.openxmlformats.org/officeDocument/2006/relationships/image" Target="../media/image207.svg"/><Relationship Id="rId14" Type="http://schemas.openxmlformats.org/officeDocument/2006/relationships/image" Target="../media/image82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199.svg"/><Relationship Id="rId7" Type="http://schemas.openxmlformats.org/officeDocument/2006/relationships/image" Target="../media/image201.svg"/><Relationship Id="rId12" Type="http://schemas.openxmlformats.org/officeDocument/2006/relationships/image" Target="../media/image81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205.svg"/><Relationship Id="rId5" Type="http://schemas.openxmlformats.org/officeDocument/2006/relationships/image" Target="../media/image197.svg"/><Relationship Id="rId15" Type="http://schemas.openxmlformats.org/officeDocument/2006/relationships/image" Target="../media/image203.svg"/><Relationship Id="rId10" Type="http://schemas.openxmlformats.org/officeDocument/2006/relationships/image" Target="../media/image80.png"/><Relationship Id="rId9" Type="http://schemas.openxmlformats.org/officeDocument/2006/relationships/image" Target="../media/image207.svg"/><Relationship Id="rId14" Type="http://schemas.openxmlformats.org/officeDocument/2006/relationships/image" Target="../media/image8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13" Type="http://schemas.openxmlformats.org/officeDocument/2006/relationships/image" Target="../media/image199.svg"/><Relationship Id="rId7" Type="http://schemas.openxmlformats.org/officeDocument/2006/relationships/image" Target="../media/image201.svg"/><Relationship Id="rId12" Type="http://schemas.openxmlformats.org/officeDocument/2006/relationships/image" Target="../media/image81.png"/><Relationship Id="rId2" Type="http://schemas.openxmlformats.org/officeDocument/2006/relationships/image" Target="../media/image77.png"/><Relationship Id="rId16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205.svg"/><Relationship Id="rId5" Type="http://schemas.openxmlformats.org/officeDocument/2006/relationships/image" Target="../media/image197.svg"/><Relationship Id="rId15" Type="http://schemas.openxmlformats.org/officeDocument/2006/relationships/image" Target="../media/image203.svg"/><Relationship Id="rId14" Type="http://schemas.openxmlformats.org/officeDocument/2006/relationships/image" Target="../media/image82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13" Type="http://schemas.openxmlformats.org/officeDocument/2006/relationships/image" Target="../media/image76.png"/><Relationship Id="rId3" Type="http://schemas.openxmlformats.org/officeDocument/2006/relationships/image" Target="../media/image84.png"/><Relationship Id="rId7" Type="http://schemas.openxmlformats.org/officeDocument/2006/relationships/image" Target="../media/image85.png"/><Relationship Id="rId12" Type="http://schemas.openxmlformats.org/officeDocument/2006/relationships/image" Target="../media/image50.sv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88.png"/><Relationship Id="rId10" Type="http://schemas.openxmlformats.org/officeDocument/2006/relationships/image" Target="../media/image87.png"/><Relationship Id="rId9" Type="http://schemas.openxmlformats.org/officeDocument/2006/relationships/image" Target="../media/image86.png"/><Relationship Id="rId14" Type="http://schemas.openxmlformats.org/officeDocument/2006/relationships/image" Target="../media/image89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199.svg"/><Relationship Id="rId7" Type="http://schemas.openxmlformats.org/officeDocument/2006/relationships/image" Target="../media/image201.svg"/><Relationship Id="rId12" Type="http://schemas.openxmlformats.org/officeDocument/2006/relationships/image" Target="../media/image81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205.svg"/><Relationship Id="rId5" Type="http://schemas.openxmlformats.org/officeDocument/2006/relationships/image" Target="../media/image197.svg"/><Relationship Id="rId15" Type="http://schemas.openxmlformats.org/officeDocument/2006/relationships/image" Target="../media/image203.svg"/><Relationship Id="rId10" Type="http://schemas.openxmlformats.org/officeDocument/2006/relationships/image" Target="../media/image80.png"/><Relationship Id="rId9" Type="http://schemas.openxmlformats.org/officeDocument/2006/relationships/image" Target="../media/image207.svg"/><Relationship Id="rId14" Type="http://schemas.openxmlformats.org/officeDocument/2006/relationships/image" Target="../media/image82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13" Type="http://schemas.openxmlformats.org/officeDocument/2006/relationships/image" Target="../media/image199.svg"/><Relationship Id="rId7" Type="http://schemas.openxmlformats.org/officeDocument/2006/relationships/image" Target="../media/image201.svg"/><Relationship Id="rId12" Type="http://schemas.openxmlformats.org/officeDocument/2006/relationships/image" Target="../media/image81.png"/><Relationship Id="rId17" Type="http://schemas.openxmlformats.org/officeDocument/2006/relationships/image" Target="../media/image92.jpeg"/><Relationship Id="rId2" Type="http://schemas.openxmlformats.org/officeDocument/2006/relationships/image" Target="../media/image77.png"/><Relationship Id="rId16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205.svg"/><Relationship Id="rId5" Type="http://schemas.openxmlformats.org/officeDocument/2006/relationships/image" Target="../media/image197.svg"/><Relationship Id="rId15" Type="http://schemas.openxmlformats.org/officeDocument/2006/relationships/image" Target="../media/image203.svg"/><Relationship Id="rId14" Type="http://schemas.openxmlformats.org/officeDocument/2006/relationships/image" Target="../media/image82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13" Type="http://schemas.openxmlformats.org/officeDocument/2006/relationships/image" Target="../media/image76.png"/><Relationship Id="rId3" Type="http://schemas.openxmlformats.org/officeDocument/2006/relationships/image" Target="../media/image84.png"/><Relationship Id="rId7" Type="http://schemas.openxmlformats.org/officeDocument/2006/relationships/image" Target="../media/image85.png"/><Relationship Id="rId12" Type="http://schemas.openxmlformats.org/officeDocument/2006/relationships/image" Target="../media/image50.sv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88.png"/><Relationship Id="rId10" Type="http://schemas.openxmlformats.org/officeDocument/2006/relationships/image" Target="../media/image87.png"/><Relationship Id="rId9" Type="http://schemas.openxmlformats.org/officeDocument/2006/relationships/image" Target="../media/image86.png"/><Relationship Id="rId14" Type="http://schemas.openxmlformats.org/officeDocument/2006/relationships/image" Target="../media/image89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199.svg"/><Relationship Id="rId7" Type="http://schemas.openxmlformats.org/officeDocument/2006/relationships/image" Target="../media/image201.svg"/><Relationship Id="rId12" Type="http://schemas.openxmlformats.org/officeDocument/2006/relationships/image" Target="../media/image81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205.svg"/><Relationship Id="rId5" Type="http://schemas.openxmlformats.org/officeDocument/2006/relationships/image" Target="../media/image197.svg"/><Relationship Id="rId15" Type="http://schemas.openxmlformats.org/officeDocument/2006/relationships/image" Target="../media/image203.svg"/><Relationship Id="rId10" Type="http://schemas.openxmlformats.org/officeDocument/2006/relationships/image" Target="../media/image80.png"/><Relationship Id="rId9" Type="http://schemas.openxmlformats.org/officeDocument/2006/relationships/image" Target="../media/image207.svg"/><Relationship Id="rId14" Type="http://schemas.openxmlformats.org/officeDocument/2006/relationships/image" Target="../media/image82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13" Type="http://schemas.openxmlformats.org/officeDocument/2006/relationships/image" Target="../media/image199.svg"/><Relationship Id="rId7" Type="http://schemas.openxmlformats.org/officeDocument/2006/relationships/image" Target="../media/image201.svg"/><Relationship Id="rId12" Type="http://schemas.openxmlformats.org/officeDocument/2006/relationships/image" Target="../media/image81.png"/><Relationship Id="rId2" Type="http://schemas.openxmlformats.org/officeDocument/2006/relationships/image" Target="../media/image77.png"/><Relationship Id="rId16" Type="http://schemas.openxmlformats.org/officeDocument/2006/relationships/image" Target="../media/image9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205.svg"/><Relationship Id="rId5" Type="http://schemas.openxmlformats.org/officeDocument/2006/relationships/image" Target="../media/image197.svg"/><Relationship Id="rId15" Type="http://schemas.openxmlformats.org/officeDocument/2006/relationships/image" Target="../media/image203.svg"/><Relationship Id="rId14" Type="http://schemas.openxmlformats.org/officeDocument/2006/relationships/image" Target="../media/image82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13" Type="http://schemas.openxmlformats.org/officeDocument/2006/relationships/image" Target="../media/image76.png"/><Relationship Id="rId3" Type="http://schemas.openxmlformats.org/officeDocument/2006/relationships/image" Target="../media/image84.png"/><Relationship Id="rId7" Type="http://schemas.openxmlformats.org/officeDocument/2006/relationships/image" Target="../media/image85.png"/><Relationship Id="rId12" Type="http://schemas.openxmlformats.org/officeDocument/2006/relationships/image" Target="../media/image50.sv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88.png"/><Relationship Id="rId10" Type="http://schemas.openxmlformats.org/officeDocument/2006/relationships/image" Target="../media/image87.png"/><Relationship Id="rId9" Type="http://schemas.openxmlformats.org/officeDocument/2006/relationships/image" Target="../media/image86.png"/><Relationship Id="rId14" Type="http://schemas.openxmlformats.org/officeDocument/2006/relationships/image" Target="../media/image89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199.svg"/><Relationship Id="rId7" Type="http://schemas.openxmlformats.org/officeDocument/2006/relationships/image" Target="../media/image201.svg"/><Relationship Id="rId12" Type="http://schemas.openxmlformats.org/officeDocument/2006/relationships/image" Target="../media/image81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205.svg"/><Relationship Id="rId5" Type="http://schemas.openxmlformats.org/officeDocument/2006/relationships/image" Target="../media/image197.svg"/><Relationship Id="rId15" Type="http://schemas.openxmlformats.org/officeDocument/2006/relationships/image" Target="../media/image203.svg"/><Relationship Id="rId10" Type="http://schemas.openxmlformats.org/officeDocument/2006/relationships/image" Target="../media/image80.png"/><Relationship Id="rId9" Type="http://schemas.openxmlformats.org/officeDocument/2006/relationships/image" Target="../media/image207.svg"/><Relationship Id="rId14" Type="http://schemas.openxmlformats.org/officeDocument/2006/relationships/image" Target="../media/image82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13" Type="http://schemas.openxmlformats.org/officeDocument/2006/relationships/image" Target="../media/image199.svg"/><Relationship Id="rId7" Type="http://schemas.openxmlformats.org/officeDocument/2006/relationships/image" Target="../media/image201.svg"/><Relationship Id="rId12" Type="http://schemas.openxmlformats.org/officeDocument/2006/relationships/image" Target="../media/image81.png"/><Relationship Id="rId2" Type="http://schemas.openxmlformats.org/officeDocument/2006/relationships/image" Target="../media/image77.png"/><Relationship Id="rId16" Type="http://schemas.openxmlformats.org/officeDocument/2006/relationships/image" Target="../media/image9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205.svg"/><Relationship Id="rId5" Type="http://schemas.openxmlformats.org/officeDocument/2006/relationships/image" Target="../media/image197.svg"/><Relationship Id="rId15" Type="http://schemas.openxmlformats.org/officeDocument/2006/relationships/image" Target="../media/image203.svg"/><Relationship Id="rId14" Type="http://schemas.openxmlformats.org/officeDocument/2006/relationships/image" Target="../media/image82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13" Type="http://schemas.openxmlformats.org/officeDocument/2006/relationships/image" Target="../media/image76.png"/><Relationship Id="rId3" Type="http://schemas.openxmlformats.org/officeDocument/2006/relationships/image" Target="../media/image84.png"/><Relationship Id="rId7" Type="http://schemas.openxmlformats.org/officeDocument/2006/relationships/image" Target="../media/image85.png"/><Relationship Id="rId12" Type="http://schemas.openxmlformats.org/officeDocument/2006/relationships/image" Target="../media/image50.sv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88.png"/><Relationship Id="rId10" Type="http://schemas.openxmlformats.org/officeDocument/2006/relationships/image" Target="../media/image87.png"/><Relationship Id="rId9" Type="http://schemas.openxmlformats.org/officeDocument/2006/relationships/image" Target="../media/image86.png"/><Relationship Id="rId14" Type="http://schemas.openxmlformats.org/officeDocument/2006/relationships/image" Target="../media/image89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80.svg"/><Relationship Id="rId18" Type="http://schemas.openxmlformats.org/officeDocument/2006/relationships/image" Target="../media/image100.png"/><Relationship Id="rId26" Type="http://schemas.openxmlformats.org/officeDocument/2006/relationships/image" Target="../media/image68.png"/><Relationship Id="rId3" Type="http://schemas.openxmlformats.org/officeDocument/2006/relationships/image" Target="../media/image70.svg"/><Relationship Id="rId21" Type="http://schemas.openxmlformats.org/officeDocument/2006/relationships/image" Target="../media/image88.svg"/><Relationship Id="rId7" Type="http://schemas.openxmlformats.org/officeDocument/2006/relationships/image" Target="../media/image74.svg"/><Relationship Id="rId12" Type="http://schemas.openxmlformats.org/officeDocument/2006/relationships/image" Target="../media/image97.png"/><Relationship Id="rId17" Type="http://schemas.openxmlformats.org/officeDocument/2006/relationships/image" Target="../media/image84.svg"/><Relationship Id="rId25" Type="http://schemas.openxmlformats.org/officeDocument/2006/relationships/image" Target="../media/image92.svg"/><Relationship Id="rId2" Type="http://schemas.openxmlformats.org/officeDocument/2006/relationships/image" Target="../media/image63.png"/><Relationship Id="rId16" Type="http://schemas.openxmlformats.org/officeDocument/2006/relationships/image" Target="../media/image99.png"/><Relationship Id="rId20" Type="http://schemas.openxmlformats.org/officeDocument/2006/relationships/image" Target="../media/image66.png"/><Relationship Id="rId29" Type="http://schemas.openxmlformats.org/officeDocument/2006/relationships/image" Target="../media/image9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png"/><Relationship Id="rId11" Type="http://schemas.openxmlformats.org/officeDocument/2006/relationships/image" Target="../media/image78.svg"/><Relationship Id="rId24" Type="http://schemas.openxmlformats.org/officeDocument/2006/relationships/image" Target="../media/image101.png"/><Relationship Id="rId5" Type="http://schemas.openxmlformats.org/officeDocument/2006/relationships/image" Target="../media/image72.svg"/><Relationship Id="rId15" Type="http://schemas.openxmlformats.org/officeDocument/2006/relationships/image" Target="../media/image82.svg"/><Relationship Id="rId23" Type="http://schemas.openxmlformats.org/officeDocument/2006/relationships/image" Target="../media/image90.svg"/><Relationship Id="rId28" Type="http://schemas.openxmlformats.org/officeDocument/2006/relationships/image" Target="../media/image69.png"/><Relationship Id="rId10" Type="http://schemas.openxmlformats.org/officeDocument/2006/relationships/image" Target="../media/image96.png"/><Relationship Id="rId19" Type="http://schemas.openxmlformats.org/officeDocument/2006/relationships/image" Target="../media/image86.svg"/><Relationship Id="rId31" Type="http://schemas.openxmlformats.org/officeDocument/2006/relationships/image" Target="../media/image98.svg"/><Relationship Id="rId4" Type="http://schemas.openxmlformats.org/officeDocument/2006/relationships/image" Target="../media/image64.png"/><Relationship Id="rId9" Type="http://schemas.openxmlformats.org/officeDocument/2006/relationships/image" Target="../media/image76.svg"/><Relationship Id="rId14" Type="http://schemas.openxmlformats.org/officeDocument/2006/relationships/image" Target="../media/image98.png"/><Relationship Id="rId22" Type="http://schemas.openxmlformats.org/officeDocument/2006/relationships/image" Target="../media/image67.png"/><Relationship Id="rId27" Type="http://schemas.openxmlformats.org/officeDocument/2006/relationships/image" Target="../media/image94.svg"/><Relationship Id="rId30" Type="http://schemas.openxmlformats.org/officeDocument/2006/relationships/image" Target="../media/image70.png"/></Relationships>
</file>

<file path=ppt/slides/_rels/slide3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80.svg"/><Relationship Id="rId18" Type="http://schemas.openxmlformats.org/officeDocument/2006/relationships/image" Target="../media/image100.png"/><Relationship Id="rId26" Type="http://schemas.openxmlformats.org/officeDocument/2006/relationships/image" Target="../media/image68.png"/><Relationship Id="rId3" Type="http://schemas.openxmlformats.org/officeDocument/2006/relationships/image" Target="../media/image70.svg"/><Relationship Id="rId21" Type="http://schemas.openxmlformats.org/officeDocument/2006/relationships/image" Target="../media/image88.svg"/><Relationship Id="rId7" Type="http://schemas.openxmlformats.org/officeDocument/2006/relationships/image" Target="../media/image74.svg"/><Relationship Id="rId12" Type="http://schemas.openxmlformats.org/officeDocument/2006/relationships/image" Target="../media/image97.png"/><Relationship Id="rId17" Type="http://schemas.openxmlformats.org/officeDocument/2006/relationships/image" Target="../media/image84.svg"/><Relationship Id="rId25" Type="http://schemas.openxmlformats.org/officeDocument/2006/relationships/image" Target="../media/image92.svg"/><Relationship Id="rId33" Type="http://schemas.openxmlformats.org/officeDocument/2006/relationships/image" Target="../media/image103.jpeg"/><Relationship Id="rId2" Type="http://schemas.openxmlformats.org/officeDocument/2006/relationships/image" Target="../media/image63.png"/><Relationship Id="rId16" Type="http://schemas.openxmlformats.org/officeDocument/2006/relationships/image" Target="../media/image99.png"/><Relationship Id="rId20" Type="http://schemas.openxmlformats.org/officeDocument/2006/relationships/image" Target="../media/image66.png"/><Relationship Id="rId29" Type="http://schemas.openxmlformats.org/officeDocument/2006/relationships/image" Target="../media/image9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png"/><Relationship Id="rId11" Type="http://schemas.openxmlformats.org/officeDocument/2006/relationships/image" Target="../media/image78.svg"/><Relationship Id="rId24" Type="http://schemas.openxmlformats.org/officeDocument/2006/relationships/image" Target="../media/image101.png"/><Relationship Id="rId32" Type="http://schemas.openxmlformats.org/officeDocument/2006/relationships/image" Target="../media/image102.jpeg"/><Relationship Id="rId5" Type="http://schemas.openxmlformats.org/officeDocument/2006/relationships/image" Target="../media/image72.svg"/><Relationship Id="rId15" Type="http://schemas.openxmlformats.org/officeDocument/2006/relationships/image" Target="../media/image82.svg"/><Relationship Id="rId23" Type="http://schemas.openxmlformats.org/officeDocument/2006/relationships/image" Target="../media/image90.svg"/><Relationship Id="rId28" Type="http://schemas.openxmlformats.org/officeDocument/2006/relationships/image" Target="../media/image69.png"/><Relationship Id="rId10" Type="http://schemas.openxmlformats.org/officeDocument/2006/relationships/image" Target="../media/image96.png"/><Relationship Id="rId19" Type="http://schemas.openxmlformats.org/officeDocument/2006/relationships/image" Target="../media/image86.svg"/><Relationship Id="rId31" Type="http://schemas.openxmlformats.org/officeDocument/2006/relationships/image" Target="../media/image98.svg"/><Relationship Id="rId4" Type="http://schemas.openxmlformats.org/officeDocument/2006/relationships/image" Target="../media/image64.png"/><Relationship Id="rId9" Type="http://schemas.openxmlformats.org/officeDocument/2006/relationships/image" Target="../media/image76.svg"/><Relationship Id="rId14" Type="http://schemas.openxmlformats.org/officeDocument/2006/relationships/image" Target="../media/image98.png"/><Relationship Id="rId22" Type="http://schemas.openxmlformats.org/officeDocument/2006/relationships/image" Target="../media/image67.png"/><Relationship Id="rId27" Type="http://schemas.openxmlformats.org/officeDocument/2006/relationships/image" Target="../media/image94.svg"/><Relationship Id="rId30" Type="http://schemas.openxmlformats.org/officeDocument/2006/relationships/image" Target="../media/image70.png"/><Relationship Id="rId8" Type="http://schemas.openxmlformats.org/officeDocument/2006/relationships/image" Target="../media/image65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png"/><Relationship Id="rId13" Type="http://schemas.openxmlformats.org/officeDocument/2006/relationships/image" Target="../media/image69.svg"/><Relationship Id="rId3" Type="http://schemas.openxmlformats.org/officeDocument/2006/relationships/image" Target="../media/image105.png"/><Relationship Id="rId7" Type="http://schemas.openxmlformats.org/officeDocument/2006/relationships/image" Target="../media/image63.svg"/><Relationship Id="rId12" Type="http://schemas.openxmlformats.org/officeDocument/2006/relationships/image" Target="../media/image110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7.png"/><Relationship Id="rId11" Type="http://schemas.openxmlformats.org/officeDocument/2006/relationships/image" Target="../media/image67.svg"/><Relationship Id="rId5" Type="http://schemas.openxmlformats.org/officeDocument/2006/relationships/image" Target="../media/image61.svg"/><Relationship Id="rId15" Type="http://schemas.openxmlformats.org/officeDocument/2006/relationships/image" Target="../media/image71.svg"/><Relationship Id="rId10" Type="http://schemas.openxmlformats.org/officeDocument/2006/relationships/image" Target="../media/image109.png"/><Relationship Id="rId4" Type="http://schemas.openxmlformats.org/officeDocument/2006/relationships/image" Target="../media/image106.png"/><Relationship Id="rId9" Type="http://schemas.openxmlformats.org/officeDocument/2006/relationships/image" Target="../media/image65.svg"/><Relationship Id="rId14" Type="http://schemas.openxmlformats.org/officeDocument/2006/relationships/image" Target="../media/image111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7" Type="http://schemas.openxmlformats.org/officeDocument/2006/relationships/image" Target="../media/image19.svg"/><Relationship Id="rId12" Type="http://schemas.openxmlformats.org/officeDocument/2006/relationships/image" Target="../media/image18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3.png"/><Relationship Id="rId5" Type="http://schemas.openxmlformats.org/officeDocument/2006/relationships/image" Target="../media/image17.svg"/><Relationship Id="rId10" Type="http://schemas.openxmlformats.org/officeDocument/2006/relationships/image" Target="../media/image22.png"/><Relationship Id="rId9" Type="http://schemas.openxmlformats.org/officeDocument/2006/relationships/image" Target="../media/image21.sv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4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13.svg"/><Relationship Id="rId5" Type="http://schemas.openxmlformats.org/officeDocument/2006/relationships/image" Target="../media/image113.png"/><Relationship Id="rId10" Type="http://schemas.openxmlformats.org/officeDocument/2006/relationships/image" Target="../media/image30.png"/><Relationship Id="rId4" Type="http://schemas.openxmlformats.org/officeDocument/2006/relationships/image" Target="../media/image112.png"/><Relationship Id="rId9" Type="http://schemas.openxmlformats.org/officeDocument/2006/relationships/image" Target="../media/image11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0.png"/><Relationship Id="rId4" Type="http://schemas.openxmlformats.org/officeDocument/2006/relationships/image" Target="../media/image1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32011" y="71324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2888" b="-12888"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0630761" y="2781282"/>
            <a:ext cx="2607995" cy="3032552"/>
          </a:xfrm>
          <a:custGeom>
            <a:avLst/>
            <a:gdLst/>
            <a:ahLst/>
            <a:cxnLst/>
            <a:rect l="l" t="t" r="r" b="b"/>
            <a:pathLst>
              <a:path w="3911992" h="4548828">
                <a:moveTo>
                  <a:pt x="0" y="0"/>
                </a:moveTo>
                <a:lnTo>
                  <a:pt x="3911993" y="0"/>
                </a:lnTo>
                <a:lnTo>
                  <a:pt x="3911993" y="4548829"/>
                </a:lnTo>
                <a:lnTo>
                  <a:pt x="0" y="454882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264327">
            <a:off x="1141" y="6826425"/>
            <a:ext cx="25619" cy="30636"/>
          </a:xfrm>
          <a:custGeom>
            <a:avLst/>
            <a:gdLst/>
            <a:ahLst/>
            <a:cxnLst/>
            <a:rect l="l" t="t" r="r" b="b"/>
            <a:pathLst>
              <a:path w="38429" h="45954">
                <a:moveTo>
                  <a:pt x="0" y="0"/>
                </a:moveTo>
                <a:lnTo>
                  <a:pt x="38429" y="0"/>
                </a:lnTo>
                <a:lnTo>
                  <a:pt x="38429" y="45954"/>
                </a:lnTo>
                <a:lnTo>
                  <a:pt x="0" y="4595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477378" y="620241"/>
            <a:ext cx="4056059" cy="1607213"/>
          </a:xfrm>
          <a:custGeom>
            <a:avLst/>
            <a:gdLst/>
            <a:ahLst/>
            <a:cxnLst/>
            <a:rect l="l" t="t" r="r" b="b"/>
            <a:pathLst>
              <a:path w="6084088" h="2410820">
                <a:moveTo>
                  <a:pt x="0" y="0"/>
                </a:moveTo>
                <a:lnTo>
                  <a:pt x="6084088" y="0"/>
                </a:lnTo>
                <a:lnTo>
                  <a:pt x="6084088" y="2410820"/>
                </a:lnTo>
                <a:lnTo>
                  <a:pt x="0" y="241082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flipH="1">
            <a:off x="9478173" y="354668"/>
            <a:ext cx="3139931" cy="1244197"/>
          </a:xfrm>
          <a:custGeom>
            <a:avLst/>
            <a:gdLst/>
            <a:ahLst/>
            <a:cxnLst/>
            <a:rect l="l" t="t" r="r" b="b"/>
            <a:pathLst>
              <a:path w="4709896" h="1866296">
                <a:moveTo>
                  <a:pt x="4709896" y="0"/>
                </a:moveTo>
                <a:lnTo>
                  <a:pt x="0" y="0"/>
                </a:lnTo>
                <a:lnTo>
                  <a:pt x="0" y="1866297"/>
                </a:lnTo>
                <a:lnTo>
                  <a:pt x="4709896" y="1866297"/>
                </a:lnTo>
                <a:lnTo>
                  <a:pt x="4709896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grpSp>
        <p:nvGrpSpPr>
          <p:cNvPr id="23" name="Nhóm 22">
            <a:extLst>
              <a:ext uri="{FF2B5EF4-FFF2-40B4-BE49-F238E27FC236}">
                <a16:creationId xmlns:a16="http://schemas.microsoft.com/office/drawing/2014/main" id="{6C2AB2AF-1219-6E57-F1D9-85A3EC23851E}"/>
              </a:ext>
            </a:extLst>
          </p:cNvPr>
          <p:cNvGrpSpPr/>
          <p:nvPr/>
        </p:nvGrpSpPr>
        <p:grpSpPr>
          <a:xfrm>
            <a:off x="850660" y="100162"/>
            <a:ext cx="10517926" cy="3974341"/>
            <a:chOff x="452319" y="344264"/>
            <a:chExt cx="12240558" cy="3830542"/>
          </a:xfrm>
        </p:grpSpPr>
        <p:sp>
          <p:nvSpPr>
            <p:cNvPr id="10" name="Freeform 10"/>
            <p:cNvSpPr/>
            <p:nvPr/>
          </p:nvSpPr>
          <p:spPr>
            <a:xfrm>
              <a:off x="452319" y="344264"/>
              <a:ext cx="12240558" cy="3830542"/>
            </a:xfrm>
            <a:custGeom>
              <a:avLst/>
              <a:gdLst/>
              <a:ahLst/>
              <a:cxnLst/>
              <a:rect l="l" t="t" r="r" b="b"/>
              <a:pathLst>
                <a:path w="17236286" h="5606096">
                  <a:moveTo>
                    <a:pt x="0" y="0"/>
                  </a:moveTo>
                  <a:lnTo>
                    <a:pt x="17236286" y="0"/>
                  </a:lnTo>
                  <a:lnTo>
                    <a:pt x="17236286" y="5606096"/>
                  </a:lnTo>
                  <a:lnTo>
                    <a:pt x="0" y="56060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  <p:sp>
          <p:nvSpPr>
            <p:cNvPr id="11" name="TextBox 11"/>
            <p:cNvSpPr txBox="1"/>
            <p:nvPr/>
          </p:nvSpPr>
          <p:spPr>
            <a:xfrm>
              <a:off x="1266955" y="1261060"/>
              <a:ext cx="10058408" cy="290707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/>
              <a:endParaRPr lang="en-US" sz="3200" b="1" dirty="0">
                <a:solidFill>
                  <a:srgbClr val="FF0000"/>
                </a:solidFill>
                <a:latin typeface="Paytone One"/>
                <a:ea typeface="Paytone One"/>
                <a:cs typeface="Paytone One"/>
                <a:sym typeface="Paytone One"/>
              </a:endParaRPr>
            </a:p>
            <a:p>
              <a:pPr algn="ctr"/>
              <a:r>
                <a:rPr lang="en-US" sz="4000" b="1" dirty="0" err="1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Bài</a:t>
              </a:r>
              <a:r>
                <a:rPr lang="en-US" sz="4000" b="1" dirty="0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 </a:t>
              </a:r>
              <a:r>
                <a:rPr lang="en-US" sz="4000" b="1" dirty="0" err="1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dạy</a:t>
              </a:r>
              <a:r>
                <a:rPr lang="en-US" sz="4000" b="1" dirty="0" smtClean="0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: </a:t>
              </a:r>
              <a:r>
                <a:rPr lang="en-US" sz="4000" b="1" dirty="0" err="1" smtClean="0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Bài</a:t>
              </a:r>
              <a:r>
                <a:rPr lang="en-US" sz="4000" b="1" dirty="0" smtClean="0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 </a:t>
              </a:r>
              <a:r>
                <a:rPr lang="en-US" sz="4000" b="1" dirty="0" err="1" smtClean="0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thơ</a:t>
              </a:r>
              <a:r>
                <a:rPr lang="en-US" sz="4000" b="1" dirty="0" smtClean="0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 “</a:t>
              </a:r>
              <a:r>
                <a:rPr lang="en-US" sz="4000" b="1" dirty="0" err="1" smtClean="0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Về</a:t>
              </a:r>
              <a:r>
                <a:rPr lang="en-US" sz="4000" b="1" dirty="0" smtClean="0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 </a:t>
              </a:r>
              <a:r>
                <a:rPr lang="en-US" sz="4000" b="1" dirty="0" err="1" smtClean="0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quê</a:t>
              </a:r>
              <a:r>
                <a:rPr lang="en-US" sz="4000" b="1" dirty="0" smtClean="0">
                  <a:solidFill>
                    <a:srgbClr val="FF0000"/>
                  </a:solidFill>
                  <a:latin typeface="Paytone One"/>
                  <a:ea typeface="Paytone One"/>
                  <a:cs typeface="Paytone One"/>
                  <a:sym typeface="Paytone One"/>
                </a:rPr>
                <a:t>”</a:t>
              </a:r>
              <a:endParaRPr lang="en-US" sz="4000" b="1" dirty="0">
                <a:solidFill>
                  <a:srgbClr val="FF0000"/>
                </a:solidFill>
                <a:latin typeface="Paytone One"/>
                <a:ea typeface="Paytone One"/>
                <a:cs typeface="Paytone One"/>
                <a:sym typeface="Paytone One"/>
              </a:endParaRPr>
            </a:p>
            <a:p>
              <a:pPr algn="ctr"/>
              <a:r>
                <a:rPr lang="en-US" sz="4400" b="1" dirty="0">
                  <a:solidFill>
                    <a:srgbClr val="FF0000"/>
                  </a:solidFill>
                </a:rPr>
                <a:t>GV</a:t>
              </a:r>
              <a:r>
                <a:rPr lang="en-US" sz="4400" b="1" dirty="0" smtClean="0">
                  <a:solidFill>
                    <a:srgbClr val="FF0000"/>
                  </a:solidFill>
                </a:rPr>
                <a:t>: </a:t>
              </a:r>
              <a:r>
                <a:rPr lang="en-US" sz="4400" b="1" dirty="0">
                  <a:solidFill>
                    <a:srgbClr val="FF0000"/>
                  </a:solidFill>
                </a:rPr>
                <a:t>H </a:t>
              </a:r>
              <a:r>
                <a:rPr lang="en-US" sz="4400" b="1" dirty="0" err="1">
                  <a:solidFill>
                    <a:srgbClr val="FF0000"/>
                  </a:solidFill>
                </a:rPr>
                <a:t>Siên</a:t>
              </a:r>
              <a:r>
                <a:rPr lang="en-US" sz="4400" b="1" dirty="0">
                  <a:solidFill>
                    <a:srgbClr val="FF0000"/>
                  </a:solidFill>
                </a:rPr>
                <a:t> </a:t>
              </a:r>
              <a:r>
                <a:rPr lang="en-US" sz="4400" b="1" dirty="0" err="1">
                  <a:solidFill>
                    <a:srgbClr val="FF0000"/>
                  </a:solidFill>
                </a:rPr>
                <a:t>Niê</a:t>
              </a:r>
              <a:r>
                <a:rPr lang="en-US" sz="4400" b="1" dirty="0">
                  <a:solidFill>
                    <a:srgbClr val="FF0000"/>
                  </a:solidFill>
                </a:rPr>
                <a:t> </a:t>
              </a:r>
              <a:endParaRPr lang="en-US" sz="4400" b="1" dirty="0" smtClean="0">
                <a:solidFill>
                  <a:srgbClr val="FF0000"/>
                </a:solidFill>
              </a:endParaRPr>
            </a:p>
            <a:p>
              <a:pPr algn="ctr"/>
              <a:r>
                <a:rPr lang="en-US" sz="4000" b="1" dirty="0" err="1" smtClean="0">
                  <a:solidFill>
                    <a:srgbClr val="FF0000"/>
                  </a:solidFill>
                </a:rPr>
                <a:t>Lớp</a:t>
              </a:r>
              <a:r>
                <a:rPr lang="en-US" sz="4000" b="1" dirty="0" smtClean="0">
                  <a:solidFill>
                    <a:srgbClr val="FF0000"/>
                  </a:solidFill>
                </a:rPr>
                <a:t>: </a:t>
              </a:r>
              <a:r>
                <a:rPr lang="en-US" sz="4000" b="1" dirty="0" err="1" smtClean="0">
                  <a:solidFill>
                    <a:srgbClr val="FF0000"/>
                  </a:solidFill>
                </a:rPr>
                <a:t>Mẫu</a:t>
              </a:r>
              <a:r>
                <a:rPr lang="en-US" sz="4000" b="1" dirty="0" smtClean="0">
                  <a:solidFill>
                    <a:srgbClr val="FF0000"/>
                  </a:solidFill>
                </a:rPr>
                <a:t> </a:t>
              </a:r>
              <a:r>
                <a:rPr lang="en-US" sz="4000" b="1" dirty="0" err="1" smtClean="0">
                  <a:solidFill>
                    <a:srgbClr val="FF0000"/>
                  </a:solidFill>
                </a:rPr>
                <a:t>giáo</a:t>
              </a:r>
              <a:r>
                <a:rPr lang="en-US" sz="4000" b="1" dirty="0" smtClean="0">
                  <a:solidFill>
                    <a:srgbClr val="FF0000"/>
                  </a:solidFill>
                </a:rPr>
                <a:t> </a:t>
              </a:r>
              <a:r>
                <a:rPr lang="en-US" sz="4000" b="1" dirty="0" err="1" smtClean="0">
                  <a:solidFill>
                    <a:srgbClr val="FF0000"/>
                  </a:solidFill>
                </a:rPr>
                <a:t>nhỡ</a:t>
              </a:r>
              <a:r>
                <a:rPr lang="en-US" sz="4000" b="1" dirty="0" smtClean="0">
                  <a:solidFill>
                    <a:srgbClr val="FF0000"/>
                  </a:solidFill>
                </a:rPr>
                <a:t> </a:t>
              </a:r>
              <a:r>
                <a:rPr lang="en-US" sz="4000" b="1" smtClean="0">
                  <a:solidFill>
                    <a:srgbClr val="FF0000"/>
                  </a:solidFill>
                </a:rPr>
                <a:t>4-5 </a:t>
              </a:r>
              <a:r>
                <a:rPr lang="en-US" sz="4000" b="1" smtClean="0">
                  <a:solidFill>
                    <a:srgbClr val="FF0000"/>
                  </a:solidFill>
                </a:rPr>
                <a:t>tuổi</a:t>
              </a:r>
            </a:p>
            <a:p>
              <a:pPr algn="ctr"/>
              <a:r>
                <a:rPr lang="en-US" sz="4000" b="1" smtClean="0">
                  <a:solidFill>
                    <a:srgbClr val="FF0000"/>
                  </a:solidFill>
                </a:rPr>
                <a:t>Ngày dạy: 20/04/2026</a:t>
              </a:r>
              <a:endParaRPr lang="en-US" sz="40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2" name="Freeform 12"/>
          <p:cNvSpPr/>
          <p:nvPr/>
        </p:nvSpPr>
        <p:spPr>
          <a:xfrm rot="-1218449">
            <a:off x="2336954" y="2908997"/>
            <a:ext cx="319054" cy="381529"/>
          </a:xfrm>
          <a:custGeom>
            <a:avLst/>
            <a:gdLst/>
            <a:ahLst/>
            <a:cxnLst/>
            <a:rect l="l" t="t" r="r" b="b"/>
            <a:pathLst>
              <a:path w="478581" h="572294">
                <a:moveTo>
                  <a:pt x="0" y="0"/>
                </a:moveTo>
                <a:lnTo>
                  <a:pt x="478581" y="0"/>
                </a:lnTo>
                <a:lnTo>
                  <a:pt x="478581" y="572294"/>
                </a:lnTo>
                <a:lnTo>
                  <a:pt x="0" y="57229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-227018">
            <a:off x="10356232" y="2729836"/>
            <a:ext cx="273571" cy="327141"/>
          </a:xfrm>
          <a:custGeom>
            <a:avLst/>
            <a:gdLst/>
            <a:ahLst/>
            <a:cxnLst/>
            <a:rect l="l" t="t" r="r" b="b"/>
            <a:pathLst>
              <a:path w="410357" h="490711">
                <a:moveTo>
                  <a:pt x="0" y="0"/>
                </a:moveTo>
                <a:lnTo>
                  <a:pt x="410357" y="0"/>
                </a:lnTo>
                <a:lnTo>
                  <a:pt x="410357" y="490711"/>
                </a:lnTo>
                <a:lnTo>
                  <a:pt x="0" y="49071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264327">
            <a:off x="12181389" y="374"/>
            <a:ext cx="10160" cy="12149"/>
          </a:xfrm>
          <a:custGeom>
            <a:avLst/>
            <a:gdLst/>
            <a:ahLst/>
            <a:cxnLst/>
            <a:rect l="l" t="t" r="r" b="b"/>
            <a:pathLst>
              <a:path w="15240" h="18224">
                <a:moveTo>
                  <a:pt x="0" y="0"/>
                </a:moveTo>
                <a:lnTo>
                  <a:pt x="15240" y="0"/>
                </a:lnTo>
                <a:lnTo>
                  <a:pt x="15240" y="18225"/>
                </a:lnTo>
                <a:lnTo>
                  <a:pt x="0" y="1822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 rot="1447441">
            <a:off x="1381366" y="4596277"/>
            <a:ext cx="612982" cy="407912"/>
          </a:xfrm>
          <a:custGeom>
            <a:avLst/>
            <a:gdLst/>
            <a:ahLst/>
            <a:cxnLst/>
            <a:rect l="l" t="t" r="r" b="b"/>
            <a:pathLst>
              <a:path w="919473" h="611868">
                <a:moveTo>
                  <a:pt x="0" y="0"/>
                </a:moveTo>
                <a:lnTo>
                  <a:pt x="919474" y="0"/>
                </a:lnTo>
                <a:lnTo>
                  <a:pt x="919474" y="611868"/>
                </a:lnTo>
                <a:lnTo>
                  <a:pt x="0" y="61186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1447441">
            <a:off x="10324270" y="4569053"/>
            <a:ext cx="612982" cy="407912"/>
          </a:xfrm>
          <a:custGeom>
            <a:avLst/>
            <a:gdLst/>
            <a:ahLst/>
            <a:cxnLst/>
            <a:rect l="l" t="t" r="r" b="b"/>
            <a:pathLst>
              <a:path w="919473" h="611868">
                <a:moveTo>
                  <a:pt x="0" y="0"/>
                </a:moveTo>
                <a:lnTo>
                  <a:pt x="919473" y="0"/>
                </a:lnTo>
                <a:lnTo>
                  <a:pt x="919473" y="611868"/>
                </a:lnTo>
                <a:lnTo>
                  <a:pt x="0" y="61186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 rot="2105584">
            <a:off x="10272672" y="182924"/>
            <a:ext cx="1384763" cy="1402614"/>
          </a:xfrm>
          <a:custGeom>
            <a:avLst/>
            <a:gdLst/>
            <a:ahLst/>
            <a:cxnLst/>
            <a:rect l="l" t="t" r="r" b="b"/>
            <a:pathLst>
              <a:path w="2077144" h="2103921">
                <a:moveTo>
                  <a:pt x="0" y="0"/>
                </a:moveTo>
                <a:lnTo>
                  <a:pt x="2077144" y="0"/>
                </a:lnTo>
                <a:lnTo>
                  <a:pt x="2077144" y="2103921"/>
                </a:lnTo>
                <a:lnTo>
                  <a:pt x="0" y="2103921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-225338" y="151160"/>
            <a:ext cx="2721819" cy="1326887"/>
          </a:xfrm>
          <a:custGeom>
            <a:avLst/>
            <a:gdLst/>
            <a:ahLst/>
            <a:cxnLst/>
            <a:rect l="l" t="t" r="r" b="b"/>
            <a:pathLst>
              <a:path w="4082729" h="1990330">
                <a:moveTo>
                  <a:pt x="0" y="0"/>
                </a:moveTo>
                <a:lnTo>
                  <a:pt x="4082729" y="0"/>
                </a:lnTo>
                <a:lnTo>
                  <a:pt x="4082729" y="1990330"/>
                </a:lnTo>
                <a:lnTo>
                  <a:pt x="0" y="199033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3" name="Rectangle 2"/>
          <p:cNvSpPr/>
          <p:nvPr/>
        </p:nvSpPr>
        <p:spPr>
          <a:xfrm>
            <a:off x="2432726" y="378534"/>
            <a:ext cx="70968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>
                <a:latin typeface="Times New Roman" panose="02020603050405020304" pitchFamily="18" charset="0"/>
                <a:ea typeface="Times New Roman" panose="02020603050405020304" pitchFamily="18" charset="0"/>
              </a:rPr>
              <a:t>UBND </a:t>
            </a:r>
            <a:r>
              <a:rPr lang="en-US" sz="280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XÃ ÊA DRÔNG 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US" sz="2800" b="1">
                <a:latin typeface="Times New Roman" panose="02020603050405020304" pitchFamily="18" charset="0"/>
                <a:ea typeface="Times New Roman" panose="02020603050405020304" pitchFamily="18" charset="0"/>
              </a:rPr>
              <a:t>TRƯỜNG </a:t>
            </a:r>
            <a:r>
              <a:rPr lang="en-US" sz="2800" b="1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MẪU GIÁO HOA SIM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0" name="Freeform 8"/>
          <p:cNvSpPr/>
          <p:nvPr/>
        </p:nvSpPr>
        <p:spPr>
          <a:xfrm>
            <a:off x="6199700" y="2480876"/>
            <a:ext cx="4692858" cy="1993583"/>
          </a:xfrm>
          <a:custGeom>
            <a:avLst/>
            <a:gdLst/>
            <a:ahLst/>
            <a:cxnLst/>
            <a:rect l="l" t="t" r="r" b="b"/>
            <a:pathLst>
              <a:path w="6872317" h="4114800">
                <a:moveTo>
                  <a:pt x="0" y="0"/>
                </a:moveTo>
                <a:lnTo>
                  <a:pt x="6872317" y="0"/>
                </a:lnTo>
                <a:lnTo>
                  <a:pt x="687231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24" name="Freeform 9"/>
          <p:cNvSpPr/>
          <p:nvPr/>
        </p:nvSpPr>
        <p:spPr>
          <a:xfrm>
            <a:off x="984477" y="3500324"/>
            <a:ext cx="4307258" cy="3320083"/>
          </a:xfrm>
          <a:custGeom>
            <a:avLst/>
            <a:gdLst/>
            <a:ahLst/>
            <a:cxnLst/>
            <a:rect l="l" t="t" r="r" b="b"/>
            <a:pathLst>
              <a:path w="5899641" h="5825895">
                <a:moveTo>
                  <a:pt x="0" y="0"/>
                </a:moveTo>
                <a:lnTo>
                  <a:pt x="5899641" y="0"/>
                </a:lnTo>
                <a:lnTo>
                  <a:pt x="5899641" y="5825895"/>
                </a:lnTo>
                <a:lnTo>
                  <a:pt x="0" y="5825895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</p:sp>
      <p:sp>
        <p:nvSpPr>
          <p:cNvPr id="26" name="Freeform 6"/>
          <p:cNvSpPr/>
          <p:nvPr/>
        </p:nvSpPr>
        <p:spPr>
          <a:xfrm>
            <a:off x="6601135" y="4956767"/>
            <a:ext cx="3946615" cy="1863640"/>
          </a:xfrm>
          <a:custGeom>
            <a:avLst/>
            <a:gdLst/>
            <a:ahLst/>
            <a:cxnLst/>
            <a:rect l="l" t="t" r="r" b="b"/>
            <a:pathLst>
              <a:path w="3946615" h="1863640">
                <a:moveTo>
                  <a:pt x="0" y="0"/>
                </a:moveTo>
                <a:lnTo>
                  <a:pt x="3946615" y="0"/>
                </a:lnTo>
                <a:lnTo>
                  <a:pt x="3946615" y="1863640"/>
                </a:lnTo>
                <a:lnTo>
                  <a:pt x="0" y="1863640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 b="-3237"/>
            </a:stretch>
          </a:blipFill>
        </p:spPr>
      </p:sp>
    </p:spTree>
    <p:extLst>
      <p:ext uri="{BB962C8B-B14F-4D97-AF65-F5344CB8AC3E}">
        <p14:creationId xmlns:p14="http://schemas.microsoft.com/office/powerpoint/2010/main" val="795765564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55832" y="643162"/>
            <a:ext cx="10080338" cy="5571678"/>
          </a:xfrm>
          <a:custGeom>
            <a:avLst/>
            <a:gdLst/>
            <a:ahLst/>
            <a:cxnLst/>
            <a:rect l="l" t="t" r="r" b="b"/>
            <a:pathLst>
              <a:path w="15120507" h="8357517">
                <a:moveTo>
                  <a:pt x="0" y="0"/>
                </a:moveTo>
                <a:lnTo>
                  <a:pt x="15120506" y="0"/>
                </a:lnTo>
                <a:lnTo>
                  <a:pt x="15120506" y="8357516"/>
                </a:lnTo>
                <a:lnTo>
                  <a:pt x="0" y="83575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75655" y="0"/>
            <a:ext cx="13157860" cy="8299088"/>
          </a:xfrm>
          <a:custGeom>
            <a:avLst/>
            <a:gdLst/>
            <a:ahLst/>
            <a:cxnLst/>
            <a:rect l="l" t="t" r="r" b="b"/>
            <a:pathLst>
              <a:path w="18580048" h="12448632">
                <a:moveTo>
                  <a:pt x="0" y="0"/>
                </a:moveTo>
                <a:lnTo>
                  <a:pt x="18580048" y="0"/>
                </a:lnTo>
                <a:lnTo>
                  <a:pt x="18580048" y="12448632"/>
                </a:lnTo>
                <a:lnTo>
                  <a:pt x="0" y="1244863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270001" y="-86495"/>
            <a:ext cx="9508339" cy="3058295"/>
          </a:xfrm>
          <a:custGeom>
            <a:avLst/>
            <a:gdLst/>
            <a:ahLst/>
            <a:cxnLst/>
            <a:rect l="l" t="t" r="r" b="b"/>
            <a:pathLst>
              <a:path w="14100561" h="8229600">
                <a:moveTo>
                  <a:pt x="0" y="0"/>
                </a:moveTo>
                <a:lnTo>
                  <a:pt x="14100561" y="0"/>
                </a:lnTo>
                <a:lnTo>
                  <a:pt x="1410056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6" name="Oval 5"/>
          <p:cNvSpPr/>
          <p:nvPr/>
        </p:nvSpPr>
        <p:spPr>
          <a:xfrm>
            <a:off x="2112527" y="1279161"/>
            <a:ext cx="7781496" cy="252665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2425637" y="2048470"/>
            <a:ext cx="70658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sz="54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BÉ YÊU THƠ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2537515" y="4173337"/>
            <a:ext cx="6527161" cy="2587153"/>
          </a:xfrm>
          <a:custGeom>
            <a:avLst/>
            <a:gdLst/>
            <a:ahLst/>
            <a:cxnLst/>
            <a:rect l="l" t="t" r="r" b="b"/>
            <a:pathLst>
              <a:path w="12563625" h="7067039">
                <a:moveTo>
                  <a:pt x="0" y="0"/>
                </a:moveTo>
                <a:lnTo>
                  <a:pt x="12563624" y="0"/>
                </a:lnTo>
                <a:lnTo>
                  <a:pt x="12563624" y="7067039"/>
                </a:lnTo>
                <a:lnTo>
                  <a:pt x="0" y="706703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127811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6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314549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2" name="Freeform 2"/>
          <p:cNvSpPr/>
          <p:nvPr/>
        </p:nvSpPr>
        <p:spPr>
          <a:xfrm rot="127448">
            <a:off x="-439518" y="-5144844"/>
            <a:ext cx="13071036" cy="7105891"/>
          </a:xfrm>
          <a:custGeom>
            <a:avLst/>
            <a:gdLst/>
            <a:ahLst/>
            <a:cxnLst/>
            <a:rect l="l" t="t" r="r" b="b"/>
            <a:pathLst>
              <a:path w="19606554" h="10658836">
                <a:moveTo>
                  <a:pt x="0" y="0"/>
                </a:moveTo>
                <a:lnTo>
                  <a:pt x="19606554" y="0"/>
                </a:lnTo>
                <a:lnTo>
                  <a:pt x="19606554" y="10658835"/>
                </a:lnTo>
                <a:lnTo>
                  <a:pt x="0" y="106588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2700000">
            <a:off x="9422234" y="32483"/>
            <a:ext cx="2697769" cy="1667712"/>
          </a:xfrm>
          <a:custGeom>
            <a:avLst/>
            <a:gdLst/>
            <a:ahLst/>
            <a:cxnLst/>
            <a:rect l="l" t="t" r="r" b="b"/>
            <a:pathLst>
              <a:path w="4046654" h="2501568">
                <a:moveTo>
                  <a:pt x="0" y="0"/>
                </a:moveTo>
                <a:lnTo>
                  <a:pt x="4046654" y="0"/>
                </a:lnTo>
                <a:lnTo>
                  <a:pt x="4046654" y="2501568"/>
                </a:lnTo>
                <a:lnTo>
                  <a:pt x="0" y="250156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873187" y="672662"/>
            <a:ext cx="6686966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00"/>
              </a:lnSpc>
            </a:pPr>
            <a:r>
              <a:rPr lang="en-US" sz="6000" dirty="0" err="1" smtClean="0">
                <a:solidFill>
                  <a:srgbClr val="FF3131"/>
                </a:solidFill>
                <a:latin typeface="Sriracha"/>
                <a:ea typeface="Sriracha"/>
                <a:cs typeface="Sriracha"/>
                <a:sym typeface="Sriracha"/>
              </a:rPr>
              <a:t>Phần</a:t>
            </a:r>
            <a:r>
              <a:rPr lang="en-US" sz="6000" dirty="0" smtClean="0">
                <a:solidFill>
                  <a:srgbClr val="FF3131"/>
                </a:solidFill>
                <a:latin typeface="Sriracha"/>
                <a:ea typeface="Sriracha"/>
                <a:cs typeface="Sriracha"/>
                <a:sym typeface="Sriracha"/>
              </a:rPr>
              <a:t> 1</a:t>
            </a:r>
            <a:endParaRPr lang="en-US" sz="6000" dirty="0">
              <a:solidFill>
                <a:srgbClr val="FF3131"/>
              </a:solidFill>
              <a:latin typeface="Sriracha"/>
              <a:ea typeface="Sriracha"/>
              <a:cs typeface="Sriracha"/>
              <a:sym typeface="Sriracha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2047487" y="2382223"/>
            <a:ext cx="8783321" cy="2915799"/>
            <a:chOff x="-457249" y="274318"/>
            <a:chExt cx="14749576" cy="3192309"/>
          </a:xfrm>
        </p:grpSpPr>
        <p:sp>
          <p:nvSpPr>
            <p:cNvPr id="6" name="Freeform 6"/>
            <p:cNvSpPr/>
            <p:nvPr/>
          </p:nvSpPr>
          <p:spPr>
            <a:xfrm>
              <a:off x="-457249" y="274318"/>
              <a:ext cx="14749576" cy="3192309"/>
            </a:xfrm>
            <a:custGeom>
              <a:avLst/>
              <a:gdLst/>
              <a:ahLst/>
              <a:cxnLst/>
              <a:rect l="l" t="t" r="r" b="b"/>
              <a:pathLst>
                <a:path w="11608397" h="3192309">
                  <a:moveTo>
                    <a:pt x="0" y="0"/>
                  </a:moveTo>
                  <a:lnTo>
                    <a:pt x="11608397" y="0"/>
                  </a:lnTo>
                  <a:lnTo>
                    <a:pt x="11608397" y="3192309"/>
                  </a:lnTo>
                  <a:lnTo>
                    <a:pt x="0" y="3192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xmlns="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422932" y="1367302"/>
              <a:ext cx="12989213" cy="69526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557"/>
                </a:lnSpc>
              </a:pPr>
              <a:r>
                <a:rPr lang="en-US" sz="3255" b="1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 </a:t>
              </a:r>
              <a:r>
                <a:rPr lang="en-US" sz="6000" b="1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Giao lưu văn nghệ</a:t>
              </a:r>
              <a:endParaRPr lang="en-US" sz="6000" b="1" dirty="0">
                <a:solidFill>
                  <a:srgbClr val="CD4343"/>
                </a:solidFill>
                <a:latin typeface="Noto Sans Bold"/>
                <a:ea typeface="Noto Sans Bold"/>
                <a:cs typeface="Noto Sans Bold"/>
                <a:sym typeface="Noto Sans Bold"/>
              </a:endParaRPr>
            </a:p>
          </p:txBody>
        </p:sp>
      </p:grpSp>
      <p:sp>
        <p:nvSpPr>
          <p:cNvPr id="14" name="Freeform 14"/>
          <p:cNvSpPr/>
          <p:nvPr/>
        </p:nvSpPr>
        <p:spPr>
          <a:xfrm rot="-342115">
            <a:off x="-178603" y="403239"/>
            <a:ext cx="2697769" cy="1667712"/>
          </a:xfrm>
          <a:custGeom>
            <a:avLst/>
            <a:gdLst/>
            <a:ahLst/>
            <a:cxnLst/>
            <a:rect l="l" t="t" r="r" b="b"/>
            <a:pathLst>
              <a:path w="4046654" h="2501568">
                <a:moveTo>
                  <a:pt x="0" y="0"/>
                </a:moveTo>
                <a:lnTo>
                  <a:pt x="4046654" y="0"/>
                </a:lnTo>
                <a:lnTo>
                  <a:pt x="4046654" y="2501568"/>
                </a:lnTo>
                <a:lnTo>
                  <a:pt x="0" y="250156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7"/>
          <p:cNvSpPr/>
          <p:nvPr/>
        </p:nvSpPr>
        <p:spPr>
          <a:xfrm>
            <a:off x="-102525" y="4242732"/>
            <a:ext cx="2975712" cy="2627306"/>
          </a:xfrm>
          <a:custGeom>
            <a:avLst/>
            <a:gdLst/>
            <a:ahLst/>
            <a:cxnLst/>
            <a:rect l="l" t="t" r="r" b="b"/>
            <a:pathLst>
              <a:path w="4463568" h="3940959">
                <a:moveTo>
                  <a:pt x="0" y="0"/>
                </a:moveTo>
                <a:lnTo>
                  <a:pt x="4463568" y="0"/>
                </a:lnTo>
                <a:lnTo>
                  <a:pt x="4463568" y="3940959"/>
                </a:lnTo>
                <a:lnTo>
                  <a:pt x="0" y="394095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3" name="Freeform 4"/>
          <p:cNvSpPr/>
          <p:nvPr/>
        </p:nvSpPr>
        <p:spPr>
          <a:xfrm>
            <a:off x="7626225" y="672662"/>
            <a:ext cx="2014881" cy="1901315"/>
          </a:xfrm>
          <a:custGeom>
            <a:avLst/>
            <a:gdLst/>
            <a:ahLst/>
            <a:cxnLst/>
            <a:rect l="l" t="t" r="r" b="b"/>
            <a:pathLst>
              <a:path w="3022321" h="2851972">
                <a:moveTo>
                  <a:pt x="0" y="0"/>
                </a:moveTo>
                <a:lnTo>
                  <a:pt x="3022321" y="0"/>
                </a:lnTo>
                <a:lnTo>
                  <a:pt x="3022321" y="2851972"/>
                </a:lnTo>
                <a:lnTo>
                  <a:pt x="0" y="285197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74043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904644">
            <a:off x="-774049" y="5548674"/>
            <a:ext cx="5199860" cy="3876259"/>
          </a:xfrm>
          <a:custGeom>
            <a:avLst/>
            <a:gdLst/>
            <a:ahLst/>
            <a:cxnLst/>
            <a:rect l="l" t="t" r="r" b="b"/>
            <a:pathLst>
              <a:path w="7799790" h="5814389">
                <a:moveTo>
                  <a:pt x="0" y="0"/>
                </a:moveTo>
                <a:lnTo>
                  <a:pt x="7799791" y="0"/>
                </a:lnTo>
                <a:lnTo>
                  <a:pt x="7799791" y="5814390"/>
                </a:lnTo>
                <a:lnTo>
                  <a:pt x="0" y="58143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8384345" y="3712176"/>
            <a:ext cx="4794396" cy="3904257"/>
          </a:xfrm>
          <a:custGeom>
            <a:avLst/>
            <a:gdLst/>
            <a:ahLst/>
            <a:cxnLst/>
            <a:rect l="l" t="t" r="r" b="b"/>
            <a:pathLst>
              <a:path w="9495903" h="6879833">
                <a:moveTo>
                  <a:pt x="0" y="0"/>
                </a:moveTo>
                <a:lnTo>
                  <a:pt x="9495903" y="0"/>
                </a:lnTo>
                <a:lnTo>
                  <a:pt x="9495903" y="6879832"/>
                </a:lnTo>
                <a:lnTo>
                  <a:pt x="0" y="687983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flipH="1" flipV="1">
            <a:off x="-639616" y="-1056304"/>
            <a:ext cx="4459528" cy="4586555"/>
          </a:xfrm>
          <a:custGeom>
            <a:avLst/>
            <a:gdLst/>
            <a:ahLst/>
            <a:cxnLst/>
            <a:rect l="l" t="t" r="r" b="b"/>
            <a:pathLst>
              <a:path w="9495903" h="6879833">
                <a:moveTo>
                  <a:pt x="9495904" y="6879832"/>
                </a:moveTo>
                <a:lnTo>
                  <a:pt x="0" y="6879832"/>
                </a:lnTo>
                <a:lnTo>
                  <a:pt x="0" y="0"/>
                </a:lnTo>
                <a:lnTo>
                  <a:pt x="9495904" y="0"/>
                </a:lnTo>
                <a:lnTo>
                  <a:pt x="9495904" y="6879832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7365479">
            <a:off x="9368436" y="-1868240"/>
            <a:ext cx="5199860" cy="3876259"/>
          </a:xfrm>
          <a:custGeom>
            <a:avLst/>
            <a:gdLst/>
            <a:ahLst/>
            <a:cxnLst/>
            <a:rect l="l" t="t" r="r" b="b"/>
            <a:pathLst>
              <a:path w="7799790" h="5814389">
                <a:moveTo>
                  <a:pt x="0" y="0"/>
                </a:moveTo>
                <a:lnTo>
                  <a:pt x="7799790" y="0"/>
                </a:lnTo>
                <a:lnTo>
                  <a:pt x="7799790" y="5814389"/>
                </a:lnTo>
                <a:lnTo>
                  <a:pt x="0" y="581438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4445729" y="1332189"/>
            <a:ext cx="3300543" cy="414561"/>
          </a:xfrm>
          <a:custGeom>
            <a:avLst/>
            <a:gdLst/>
            <a:ahLst/>
            <a:cxnLst/>
            <a:rect l="l" t="t" r="r" b="b"/>
            <a:pathLst>
              <a:path w="4950814" h="621841">
                <a:moveTo>
                  <a:pt x="0" y="0"/>
                </a:moveTo>
                <a:lnTo>
                  <a:pt x="4950814" y="0"/>
                </a:lnTo>
                <a:lnTo>
                  <a:pt x="4950814" y="621841"/>
                </a:lnTo>
                <a:lnTo>
                  <a:pt x="0" y="62184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692536" y="1782536"/>
            <a:ext cx="1266870" cy="2939606"/>
          </a:xfrm>
          <a:custGeom>
            <a:avLst/>
            <a:gdLst/>
            <a:ahLst/>
            <a:cxnLst/>
            <a:rect l="l" t="t" r="r" b="b"/>
            <a:pathLst>
              <a:path w="1900305" h="4409409">
                <a:moveTo>
                  <a:pt x="0" y="0"/>
                </a:moveTo>
                <a:lnTo>
                  <a:pt x="1900305" y="0"/>
                </a:lnTo>
                <a:lnTo>
                  <a:pt x="1900305" y="4409409"/>
                </a:lnTo>
                <a:lnTo>
                  <a:pt x="0" y="440940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 t="-20975" r="-231723" b="-13668"/>
            </a:stretch>
          </a:blipFill>
        </p:spPr>
      </p:sp>
      <p:sp>
        <p:nvSpPr>
          <p:cNvPr id="10" name="Freeform 10"/>
          <p:cNvSpPr/>
          <p:nvPr/>
        </p:nvSpPr>
        <p:spPr>
          <a:xfrm flipH="1">
            <a:off x="9635980" y="1782536"/>
            <a:ext cx="1266870" cy="2939606"/>
          </a:xfrm>
          <a:custGeom>
            <a:avLst/>
            <a:gdLst/>
            <a:ahLst/>
            <a:cxnLst/>
            <a:rect l="l" t="t" r="r" b="b"/>
            <a:pathLst>
              <a:path w="1900305" h="4409409">
                <a:moveTo>
                  <a:pt x="1900305" y="0"/>
                </a:moveTo>
                <a:lnTo>
                  <a:pt x="0" y="0"/>
                </a:lnTo>
                <a:lnTo>
                  <a:pt x="0" y="4409409"/>
                </a:lnTo>
                <a:lnTo>
                  <a:pt x="1900305" y="4409409"/>
                </a:lnTo>
                <a:lnTo>
                  <a:pt x="1900305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 t="-20975" r="-231723" b="-13668"/>
            </a:stretch>
          </a:blipFill>
        </p:spPr>
      </p:sp>
      <p:sp>
        <p:nvSpPr>
          <p:cNvPr id="12" name="Freeform 3"/>
          <p:cNvSpPr/>
          <p:nvPr/>
        </p:nvSpPr>
        <p:spPr>
          <a:xfrm>
            <a:off x="2584500" y="3495336"/>
            <a:ext cx="7375426" cy="3429578"/>
          </a:xfrm>
          <a:custGeom>
            <a:avLst/>
            <a:gdLst/>
            <a:ahLst/>
            <a:cxnLst/>
            <a:rect l="l" t="t" r="r" b="b"/>
            <a:pathLst>
              <a:path w="11010452" h="5518989">
                <a:moveTo>
                  <a:pt x="0" y="0"/>
                </a:moveTo>
                <a:lnTo>
                  <a:pt x="11010452" y="0"/>
                </a:lnTo>
                <a:lnTo>
                  <a:pt x="11010452" y="5518989"/>
                </a:lnTo>
                <a:lnTo>
                  <a:pt x="0" y="5518989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3" name="Freeform 7"/>
          <p:cNvSpPr/>
          <p:nvPr/>
        </p:nvSpPr>
        <p:spPr>
          <a:xfrm>
            <a:off x="2614613" y="-131372"/>
            <a:ext cx="7315200" cy="3246120"/>
          </a:xfrm>
          <a:custGeom>
            <a:avLst/>
            <a:gdLst/>
            <a:ahLst/>
            <a:cxnLst/>
            <a:rect l="l" t="t" r="r" b="b"/>
            <a:pathLst>
              <a:path w="7315200" h="3246120">
                <a:moveTo>
                  <a:pt x="0" y="0"/>
                </a:moveTo>
                <a:lnTo>
                  <a:pt x="7315200" y="0"/>
                </a:lnTo>
                <a:lnTo>
                  <a:pt x="7315200" y="3246120"/>
                </a:lnTo>
                <a:lnTo>
                  <a:pt x="0" y="324612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xmlns="" r:embed="rId14"/>
                </a:ext>
              </a:extLst>
            </a:blip>
            <a:stretch>
              <a:fillRect/>
            </a:stretch>
          </a:blipFill>
        </p:spPr>
      </p:sp>
      <p:pic>
        <p:nvPicPr>
          <p:cNvPr id="3" name="Bài hát Quê hương tươi đẹp - YouTube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197" end="30892.4375"/>
                </p14:media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34460" y="5514873"/>
            <a:ext cx="1410041" cy="141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7538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314549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2" name="Freeform 2"/>
          <p:cNvSpPr/>
          <p:nvPr/>
        </p:nvSpPr>
        <p:spPr>
          <a:xfrm rot="127448">
            <a:off x="-439518" y="-5144844"/>
            <a:ext cx="13071036" cy="7105891"/>
          </a:xfrm>
          <a:custGeom>
            <a:avLst/>
            <a:gdLst/>
            <a:ahLst/>
            <a:cxnLst/>
            <a:rect l="l" t="t" r="r" b="b"/>
            <a:pathLst>
              <a:path w="19606554" h="10658836">
                <a:moveTo>
                  <a:pt x="0" y="0"/>
                </a:moveTo>
                <a:lnTo>
                  <a:pt x="19606554" y="0"/>
                </a:lnTo>
                <a:lnTo>
                  <a:pt x="19606554" y="10658835"/>
                </a:lnTo>
                <a:lnTo>
                  <a:pt x="0" y="106588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2700000">
            <a:off x="9422234" y="32483"/>
            <a:ext cx="2697769" cy="1667712"/>
          </a:xfrm>
          <a:custGeom>
            <a:avLst/>
            <a:gdLst/>
            <a:ahLst/>
            <a:cxnLst/>
            <a:rect l="l" t="t" r="r" b="b"/>
            <a:pathLst>
              <a:path w="4046654" h="2501568">
                <a:moveTo>
                  <a:pt x="0" y="0"/>
                </a:moveTo>
                <a:lnTo>
                  <a:pt x="4046654" y="0"/>
                </a:lnTo>
                <a:lnTo>
                  <a:pt x="4046654" y="2501568"/>
                </a:lnTo>
                <a:lnTo>
                  <a:pt x="0" y="250156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873187" y="672662"/>
            <a:ext cx="6686966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00"/>
              </a:lnSpc>
            </a:pPr>
            <a:r>
              <a:rPr lang="en-US" sz="6000" dirty="0" err="1" smtClean="0">
                <a:solidFill>
                  <a:srgbClr val="FF3131"/>
                </a:solidFill>
                <a:latin typeface="Sriracha"/>
                <a:ea typeface="Sriracha"/>
                <a:cs typeface="Sriracha"/>
                <a:sym typeface="Sriracha"/>
              </a:rPr>
              <a:t>Phần</a:t>
            </a:r>
            <a:r>
              <a:rPr lang="en-US" sz="6000" dirty="0" smtClean="0">
                <a:solidFill>
                  <a:srgbClr val="FF3131"/>
                </a:solidFill>
                <a:latin typeface="Sriracha"/>
                <a:ea typeface="Sriracha"/>
                <a:cs typeface="Sriracha"/>
                <a:sym typeface="Sriracha"/>
              </a:rPr>
              <a:t> 2</a:t>
            </a:r>
            <a:endParaRPr lang="en-US" sz="6000" dirty="0">
              <a:solidFill>
                <a:srgbClr val="FF3131"/>
              </a:solidFill>
              <a:latin typeface="Sriracha"/>
              <a:ea typeface="Sriracha"/>
              <a:cs typeface="Sriracha"/>
              <a:sym typeface="Sriracha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2047487" y="2382223"/>
            <a:ext cx="8783321" cy="2915799"/>
            <a:chOff x="-457249" y="274318"/>
            <a:chExt cx="14749576" cy="3192309"/>
          </a:xfrm>
        </p:grpSpPr>
        <p:sp>
          <p:nvSpPr>
            <p:cNvPr id="6" name="Freeform 6"/>
            <p:cNvSpPr/>
            <p:nvPr/>
          </p:nvSpPr>
          <p:spPr>
            <a:xfrm>
              <a:off x="-457249" y="274318"/>
              <a:ext cx="14749576" cy="3192309"/>
            </a:xfrm>
            <a:custGeom>
              <a:avLst/>
              <a:gdLst/>
              <a:ahLst/>
              <a:cxnLst/>
              <a:rect l="l" t="t" r="r" b="b"/>
              <a:pathLst>
                <a:path w="11608397" h="3192309">
                  <a:moveTo>
                    <a:pt x="0" y="0"/>
                  </a:moveTo>
                  <a:lnTo>
                    <a:pt x="11608397" y="0"/>
                  </a:lnTo>
                  <a:lnTo>
                    <a:pt x="11608397" y="3192309"/>
                  </a:lnTo>
                  <a:lnTo>
                    <a:pt x="0" y="3192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xmlns="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422932" y="1367302"/>
              <a:ext cx="12989213" cy="65701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557"/>
                </a:lnSpc>
              </a:pPr>
              <a:r>
                <a:rPr lang="en-US" sz="3255" b="1" dirty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 </a:t>
              </a:r>
              <a:r>
                <a:rPr lang="en-US" sz="5400" b="1" dirty="0" err="1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Thưởng</a:t>
              </a:r>
              <a:r>
                <a:rPr lang="en-US" sz="5400" b="1" dirty="0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 </a:t>
              </a:r>
              <a:r>
                <a:rPr lang="en-US" sz="5400" b="1" dirty="0" err="1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thức</a:t>
              </a:r>
              <a:r>
                <a:rPr lang="en-US" sz="5400" b="1" dirty="0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 </a:t>
              </a:r>
              <a:r>
                <a:rPr lang="en-US" sz="5400" b="1" dirty="0" err="1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bài</a:t>
              </a:r>
              <a:r>
                <a:rPr lang="en-US" sz="5400" b="1" dirty="0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 </a:t>
              </a:r>
              <a:r>
                <a:rPr lang="en-US" sz="5400" b="1" dirty="0" err="1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thơ</a:t>
              </a:r>
              <a:endParaRPr lang="en-US" sz="5400" b="1" dirty="0">
                <a:solidFill>
                  <a:srgbClr val="CD4343"/>
                </a:solidFill>
                <a:latin typeface="Noto Sans Bold"/>
                <a:ea typeface="Noto Sans Bold"/>
                <a:cs typeface="Noto Sans Bold"/>
                <a:sym typeface="Noto Sans Bold"/>
              </a:endParaRPr>
            </a:p>
          </p:txBody>
        </p:sp>
      </p:grpSp>
      <p:sp>
        <p:nvSpPr>
          <p:cNvPr id="14" name="Freeform 14"/>
          <p:cNvSpPr/>
          <p:nvPr/>
        </p:nvSpPr>
        <p:spPr>
          <a:xfrm rot="-342115">
            <a:off x="-178603" y="403239"/>
            <a:ext cx="2697769" cy="1667712"/>
          </a:xfrm>
          <a:custGeom>
            <a:avLst/>
            <a:gdLst/>
            <a:ahLst/>
            <a:cxnLst/>
            <a:rect l="l" t="t" r="r" b="b"/>
            <a:pathLst>
              <a:path w="4046654" h="2501568">
                <a:moveTo>
                  <a:pt x="0" y="0"/>
                </a:moveTo>
                <a:lnTo>
                  <a:pt x="4046654" y="0"/>
                </a:lnTo>
                <a:lnTo>
                  <a:pt x="4046654" y="2501568"/>
                </a:lnTo>
                <a:lnTo>
                  <a:pt x="0" y="250156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7"/>
          <p:cNvSpPr/>
          <p:nvPr/>
        </p:nvSpPr>
        <p:spPr>
          <a:xfrm>
            <a:off x="-102525" y="4242732"/>
            <a:ext cx="2975712" cy="2627306"/>
          </a:xfrm>
          <a:custGeom>
            <a:avLst/>
            <a:gdLst/>
            <a:ahLst/>
            <a:cxnLst/>
            <a:rect l="l" t="t" r="r" b="b"/>
            <a:pathLst>
              <a:path w="4463568" h="3940959">
                <a:moveTo>
                  <a:pt x="0" y="0"/>
                </a:moveTo>
                <a:lnTo>
                  <a:pt x="4463568" y="0"/>
                </a:lnTo>
                <a:lnTo>
                  <a:pt x="4463568" y="3940959"/>
                </a:lnTo>
                <a:lnTo>
                  <a:pt x="0" y="394095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3" name="Freeform 4"/>
          <p:cNvSpPr/>
          <p:nvPr/>
        </p:nvSpPr>
        <p:spPr>
          <a:xfrm>
            <a:off x="7626225" y="672662"/>
            <a:ext cx="2014881" cy="1901315"/>
          </a:xfrm>
          <a:custGeom>
            <a:avLst/>
            <a:gdLst/>
            <a:ahLst/>
            <a:cxnLst/>
            <a:rect l="l" t="t" r="r" b="b"/>
            <a:pathLst>
              <a:path w="3022321" h="2851972">
                <a:moveTo>
                  <a:pt x="0" y="0"/>
                </a:moveTo>
                <a:lnTo>
                  <a:pt x="3022321" y="0"/>
                </a:lnTo>
                <a:lnTo>
                  <a:pt x="3022321" y="2851972"/>
                </a:lnTo>
                <a:lnTo>
                  <a:pt x="0" y="285197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680921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hiết kế chưa có tê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387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29513" y="-153313"/>
            <a:ext cx="12651025" cy="12651025"/>
          </a:xfrm>
          <a:custGeom>
            <a:avLst/>
            <a:gdLst/>
            <a:ahLst/>
            <a:cxnLst/>
            <a:rect l="l" t="t" r="r" b="b"/>
            <a:pathLst>
              <a:path w="18976538" h="18976538">
                <a:moveTo>
                  <a:pt x="0" y="0"/>
                </a:moveTo>
                <a:lnTo>
                  <a:pt x="18976538" y="0"/>
                </a:lnTo>
                <a:lnTo>
                  <a:pt x="18976538" y="18976538"/>
                </a:lnTo>
                <a:lnTo>
                  <a:pt x="0" y="189765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94945" y="1146413"/>
            <a:ext cx="11028482" cy="4605514"/>
          </a:xfrm>
          <a:custGeom>
            <a:avLst/>
            <a:gdLst/>
            <a:ahLst/>
            <a:cxnLst/>
            <a:rect l="l" t="t" r="r" b="b"/>
            <a:pathLst>
              <a:path w="14420331" h="5405053">
                <a:moveTo>
                  <a:pt x="0" y="0"/>
                </a:moveTo>
                <a:lnTo>
                  <a:pt x="14420331" y="0"/>
                </a:lnTo>
                <a:lnTo>
                  <a:pt x="14420331" y="5405052"/>
                </a:lnTo>
                <a:lnTo>
                  <a:pt x="0" y="5405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610190">
            <a:off x="1068576" y="1147653"/>
            <a:ext cx="1722674" cy="1615007"/>
          </a:xfrm>
          <a:custGeom>
            <a:avLst/>
            <a:gdLst/>
            <a:ahLst/>
            <a:cxnLst/>
            <a:rect l="l" t="t" r="r" b="b"/>
            <a:pathLst>
              <a:path w="2584011" h="2422510">
                <a:moveTo>
                  <a:pt x="0" y="0"/>
                </a:moveTo>
                <a:lnTo>
                  <a:pt x="2584011" y="0"/>
                </a:lnTo>
                <a:lnTo>
                  <a:pt x="2584011" y="2422511"/>
                </a:lnTo>
                <a:lnTo>
                  <a:pt x="0" y="242251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710679">
            <a:off x="1300897" y="3853419"/>
            <a:ext cx="1667053" cy="1291208"/>
          </a:xfrm>
          <a:custGeom>
            <a:avLst/>
            <a:gdLst/>
            <a:ahLst/>
            <a:cxnLst/>
            <a:rect l="l" t="t" r="r" b="b"/>
            <a:pathLst>
              <a:path w="2500579" h="1936812">
                <a:moveTo>
                  <a:pt x="0" y="0"/>
                </a:moveTo>
                <a:lnTo>
                  <a:pt x="2500579" y="0"/>
                </a:lnTo>
                <a:lnTo>
                  <a:pt x="2500579" y="1936812"/>
                </a:lnTo>
                <a:lnTo>
                  <a:pt x="0" y="193681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508089" y="882298"/>
            <a:ext cx="972449" cy="892222"/>
          </a:xfrm>
          <a:custGeom>
            <a:avLst/>
            <a:gdLst/>
            <a:ahLst/>
            <a:cxnLst/>
            <a:rect l="l" t="t" r="r" b="b"/>
            <a:pathLst>
              <a:path w="1458673" h="1338333">
                <a:moveTo>
                  <a:pt x="0" y="0"/>
                </a:moveTo>
                <a:lnTo>
                  <a:pt x="1458674" y="0"/>
                </a:lnTo>
                <a:lnTo>
                  <a:pt x="1458674" y="1338332"/>
                </a:lnTo>
                <a:lnTo>
                  <a:pt x="0" y="133833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6923315" y="4616683"/>
            <a:ext cx="6140596" cy="2241317"/>
          </a:xfrm>
          <a:custGeom>
            <a:avLst/>
            <a:gdLst/>
            <a:ahLst/>
            <a:cxnLst/>
            <a:rect l="l" t="t" r="r" b="b"/>
            <a:pathLst>
              <a:path w="9210894" h="3361976">
                <a:moveTo>
                  <a:pt x="0" y="0"/>
                </a:moveTo>
                <a:lnTo>
                  <a:pt x="9210894" y="0"/>
                </a:lnTo>
                <a:lnTo>
                  <a:pt x="9210894" y="3361976"/>
                </a:lnTo>
                <a:lnTo>
                  <a:pt x="0" y="336197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2655919" y="2765436"/>
            <a:ext cx="6880163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83"/>
              </a:lnSpc>
            </a:pPr>
            <a:endParaRPr lang="en-US" sz="8333" dirty="0">
              <a:solidFill>
                <a:srgbClr val="000000"/>
              </a:solidFill>
              <a:latin typeface="Scripter"/>
              <a:ea typeface="Scripter"/>
              <a:cs typeface="Scripter"/>
              <a:sym typeface="Scripter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655919" y="3885145"/>
            <a:ext cx="6880163" cy="373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3"/>
              </a:lnSpc>
            </a:pPr>
            <a:endParaRPr lang="en-US" sz="2266" dirty="0">
              <a:solidFill>
                <a:srgbClr val="000000"/>
              </a:solidFill>
              <a:latin typeface="Anonymous Pro"/>
              <a:ea typeface="Anonymous Pro"/>
              <a:cs typeface="Anonymous Pro"/>
              <a:sym typeface="Anonymous Pro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288346" y="1960965"/>
            <a:ext cx="9573232" cy="22980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ts val="8587"/>
              </a:lnSpc>
            </a:pP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*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Trẻ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nghe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000" b="1" dirty="0" err="1">
                <a:latin typeface="Noto Sans Bold"/>
                <a:ea typeface="Noto Sans Bold"/>
                <a:cs typeface="Noto Sans Bold"/>
                <a:sym typeface="Noto Sans Bold"/>
              </a:rPr>
              <a:t>đọc</a:t>
            </a:r>
            <a:r>
              <a:rPr lang="en-US" sz="6000" b="1" dirty="0"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000" b="1" dirty="0" err="1">
                <a:latin typeface="Noto Sans Bold"/>
                <a:ea typeface="Noto Sans Bold"/>
                <a:cs typeface="Noto Sans Bold"/>
                <a:sym typeface="Noto Sans Bold"/>
              </a:rPr>
              <a:t>thơ</a:t>
            </a:r>
            <a:r>
              <a:rPr lang="en-US" sz="6000" b="1" dirty="0">
                <a:latin typeface="Noto Sans Bold"/>
                <a:ea typeface="Noto Sans Bold"/>
                <a:cs typeface="Noto Sans Bold"/>
                <a:sym typeface="Noto Sans Bold"/>
              </a:rPr>
              <a:t>: </a:t>
            </a:r>
            <a:endParaRPr lang="en-US" sz="6000" b="1" dirty="0" smtClean="0">
              <a:latin typeface="Noto Sans Bold"/>
              <a:ea typeface="Noto Sans Bold"/>
              <a:cs typeface="Noto Sans Bold"/>
              <a:sym typeface="Noto Sans Bold"/>
            </a:endParaRPr>
          </a:p>
          <a:p>
            <a:pPr algn="ctr">
              <a:lnSpc>
                <a:spcPts val="8587"/>
              </a:lnSpc>
            </a:pPr>
            <a:r>
              <a:rPr lang="en-US" sz="6000" dirty="0" smtClean="0"/>
              <a:t>"</a:t>
            </a:r>
            <a:r>
              <a:rPr lang="en-US" sz="6000" dirty="0" err="1">
                <a:solidFill>
                  <a:srgbClr val="C00000"/>
                </a:solidFill>
              </a:rPr>
              <a:t>Về</a:t>
            </a:r>
            <a:r>
              <a:rPr lang="en-US" sz="6000" dirty="0">
                <a:solidFill>
                  <a:srgbClr val="C00000"/>
                </a:solidFill>
              </a:rPr>
              <a:t> </a:t>
            </a:r>
            <a:r>
              <a:rPr lang="en-US" sz="6000" dirty="0" err="1">
                <a:solidFill>
                  <a:srgbClr val="C00000"/>
                </a:solidFill>
              </a:rPr>
              <a:t>quê</a:t>
            </a:r>
            <a:r>
              <a:rPr lang="en-US" sz="6000" dirty="0">
                <a:solidFill>
                  <a:srgbClr val="C00000"/>
                </a:solidFill>
              </a:rPr>
              <a:t>" </a:t>
            </a:r>
            <a:r>
              <a:rPr lang="en-US" sz="6000" dirty="0" smtClean="0">
                <a:solidFill>
                  <a:srgbClr val="C00000"/>
                </a:solidFill>
              </a:rPr>
              <a:t>-</a:t>
            </a:r>
            <a:r>
              <a:rPr lang="en-US" sz="6000" dirty="0" err="1" smtClean="0">
                <a:solidFill>
                  <a:srgbClr val="C00000"/>
                </a:solidFill>
              </a:rPr>
              <a:t>Nguyễn</a:t>
            </a:r>
            <a:r>
              <a:rPr lang="en-US" sz="6000" dirty="0" smtClean="0">
                <a:solidFill>
                  <a:srgbClr val="C00000"/>
                </a:solidFill>
              </a:rPr>
              <a:t> </a:t>
            </a:r>
            <a:r>
              <a:rPr lang="en-US" sz="6000" dirty="0" err="1">
                <a:solidFill>
                  <a:srgbClr val="C00000"/>
                </a:solidFill>
              </a:rPr>
              <a:t>Lãm</a:t>
            </a:r>
            <a:r>
              <a:rPr lang="en-US" sz="6000" dirty="0">
                <a:solidFill>
                  <a:srgbClr val="C00000"/>
                </a:solidFill>
              </a:rPr>
              <a:t> </a:t>
            </a:r>
            <a:r>
              <a:rPr lang="en-US" sz="6000" dirty="0" err="1">
                <a:solidFill>
                  <a:srgbClr val="C00000"/>
                </a:solidFill>
              </a:rPr>
              <a:t>Thắng</a:t>
            </a:r>
            <a:r>
              <a:rPr lang="en-US" sz="6000" dirty="0">
                <a:solidFill>
                  <a:srgbClr val="C00000"/>
                </a:solidFill>
              </a:rPr>
              <a:t> </a:t>
            </a:r>
            <a:endParaRPr lang="en-US" sz="6000" b="1" dirty="0">
              <a:solidFill>
                <a:srgbClr val="C00000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36631285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29513" y="-153313"/>
            <a:ext cx="12651025" cy="12651025"/>
          </a:xfrm>
          <a:custGeom>
            <a:avLst/>
            <a:gdLst/>
            <a:ahLst/>
            <a:cxnLst/>
            <a:rect l="l" t="t" r="r" b="b"/>
            <a:pathLst>
              <a:path w="18976538" h="18976538">
                <a:moveTo>
                  <a:pt x="0" y="0"/>
                </a:moveTo>
                <a:lnTo>
                  <a:pt x="18976538" y="0"/>
                </a:lnTo>
                <a:lnTo>
                  <a:pt x="18976538" y="18976538"/>
                </a:lnTo>
                <a:lnTo>
                  <a:pt x="0" y="189765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0000"/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73290" y="682287"/>
            <a:ext cx="11518710" cy="4810652"/>
          </a:xfrm>
          <a:custGeom>
            <a:avLst/>
            <a:gdLst/>
            <a:ahLst/>
            <a:cxnLst/>
            <a:rect l="l" t="t" r="r" b="b"/>
            <a:pathLst>
              <a:path w="14420331" h="5405053">
                <a:moveTo>
                  <a:pt x="0" y="0"/>
                </a:moveTo>
                <a:lnTo>
                  <a:pt x="14420331" y="0"/>
                </a:lnTo>
                <a:lnTo>
                  <a:pt x="14420331" y="5405052"/>
                </a:lnTo>
                <a:lnTo>
                  <a:pt x="0" y="54050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610190">
            <a:off x="1068576" y="1147653"/>
            <a:ext cx="1722674" cy="1615007"/>
          </a:xfrm>
          <a:custGeom>
            <a:avLst/>
            <a:gdLst/>
            <a:ahLst/>
            <a:cxnLst/>
            <a:rect l="l" t="t" r="r" b="b"/>
            <a:pathLst>
              <a:path w="2584011" h="2422510">
                <a:moveTo>
                  <a:pt x="0" y="0"/>
                </a:moveTo>
                <a:lnTo>
                  <a:pt x="2584011" y="0"/>
                </a:lnTo>
                <a:lnTo>
                  <a:pt x="2584011" y="2422511"/>
                </a:lnTo>
                <a:lnTo>
                  <a:pt x="0" y="242251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710679">
            <a:off x="1300897" y="3853419"/>
            <a:ext cx="1667053" cy="1291208"/>
          </a:xfrm>
          <a:custGeom>
            <a:avLst/>
            <a:gdLst/>
            <a:ahLst/>
            <a:cxnLst/>
            <a:rect l="l" t="t" r="r" b="b"/>
            <a:pathLst>
              <a:path w="2500579" h="1936812">
                <a:moveTo>
                  <a:pt x="0" y="0"/>
                </a:moveTo>
                <a:lnTo>
                  <a:pt x="2500579" y="0"/>
                </a:lnTo>
                <a:lnTo>
                  <a:pt x="2500579" y="1936812"/>
                </a:lnTo>
                <a:lnTo>
                  <a:pt x="0" y="193681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508089" y="882298"/>
            <a:ext cx="972449" cy="892222"/>
          </a:xfrm>
          <a:custGeom>
            <a:avLst/>
            <a:gdLst/>
            <a:ahLst/>
            <a:cxnLst/>
            <a:rect l="l" t="t" r="r" b="b"/>
            <a:pathLst>
              <a:path w="1458673" h="1338333">
                <a:moveTo>
                  <a:pt x="0" y="0"/>
                </a:moveTo>
                <a:lnTo>
                  <a:pt x="1458674" y="0"/>
                </a:lnTo>
                <a:lnTo>
                  <a:pt x="1458674" y="1338332"/>
                </a:lnTo>
                <a:lnTo>
                  <a:pt x="0" y="133833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6923315" y="4616683"/>
            <a:ext cx="6140596" cy="2241317"/>
          </a:xfrm>
          <a:custGeom>
            <a:avLst/>
            <a:gdLst/>
            <a:ahLst/>
            <a:cxnLst/>
            <a:rect l="l" t="t" r="r" b="b"/>
            <a:pathLst>
              <a:path w="9210894" h="3361976">
                <a:moveTo>
                  <a:pt x="0" y="0"/>
                </a:moveTo>
                <a:lnTo>
                  <a:pt x="9210894" y="0"/>
                </a:lnTo>
                <a:lnTo>
                  <a:pt x="9210894" y="3361976"/>
                </a:lnTo>
                <a:lnTo>
                  <a:pt x="0" y="336197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2655919" y="2765436"/>
            <a:ext cx="6880163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83"/>
              </a:lnSpc>
            </a:pPr>
            <a:endParaRPr lang="en-US" sz="8333" dirty="0">
              <a:solidFill>
                <a:srgbClr val="000000"/>
              </a:solidFill>
              <a:latin typeface="Scripter"/>
              <a:ea typeface="Scripter"/>
              <a:cs typeface="Scripter"/>
              <a:sym typeface="Scripter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655919" y="3885145"/>
            <a:ext cx="6880163" cy="373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3"/>
              </a:lnSpc>
            </a:pPr>
            <a:endParaRPr lang="en-US" sz="2266" dirty="0">
              <a:solidFill>
                <a:srgbClr val="000000"/>
              </a:solidFill>
              <a:latin typeface="Anonymous Pro"/>
              <a:ea typeface="Anonymous Pro"/>
              <a:cs typeface="Anonymous Pro"/>
              <a:sym typeface="Anonymous Pro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000340" y="2204407"/>
            <a:ext cx="10191317" cy="1094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ts val="8587"/>
              </a:lnSpc>
            </a:pP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*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Cô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đọc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thơ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lần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1:</a:t>
            </a:r>
          </a:p>
        </p:txBody>
      </p:sp>
      <p:pic>
        <p:nvPicPr>
          <p:cNvPr id="11" name="nhạc-nền-nhẹ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491184" y="5562599"/>
            <a:ext cx="121920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9167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06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5918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0174" y="-1911207"/>
            <a:ext cx="6467151" cy="6467151"/>
          </a:xfrm>
          <a:custGeom>
            <a:avLst/>
            <a:gdLst/>
            <a:ahLst/>
            <a:cxnLst/>
            <a:rect l="l" t="t" r="r" b="b"/>
            <a:pathLst>
              <a:path w="9700726" h="9700726">
                <a:moveTo>
                  <a:pt x="0" y="0"/>
                </a:moveTo>
                <a:lnTo>
                  <a:pt x="9700726" y="0"/>
                </a:lnTo>
                <a:lnTo>
                  <a:pt x="9700726" y="9700726"/>
                </a:lnTo>
                <a:lnTo>
                  <a:pt x="0" y="97007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264163" y="-2554434"/>
            <a:ext cx="6467151" cy="6467151"/>
          </a:xfrm>
          <a:custGeom>
            <a:avLst/>
            <a:gdLst/>
            <a:ahLst/>
            <a:cxnLst/>
            <a:rect l="l" t="t" r="r" b="b"/>
            <a:pathLst>
              <a:path w="9700726" h="9700726">
                <a:moveTo>
                  <a:pt x="0" y="0"/>
                </a:moveTo>
                <a:lnTo>
                  <a:pt x="9700727" y="0"/>
                </a:lnTo>
                <a:lnTo>
                  <a:pt x="9700727" y="9700726"/>
                </a:lnTo>
                <a:lnTo>
                  <a:pt x="0" y="97007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202988" y="3912717"/>
            <a:ext cx="6467151" cy="6467151"/>
          </a:xfrm>
          <a:custGeom>
            <a:avLst/>
            <a:gdLst/>
            <a:ahLst/>
            <a:cxnLst/>
            <a:rect l="l" t="t" r="r" b="b"/>
            <a:pathLst>
              <a:path w="9700726" h="9700726">
                <a:moveTo>
                  <a:pt x="0" y="0"/>
                </a:moveTo>
                <a:lnTo>
                  <a:pt x="9700726" y="0"/>
                </a:lnTo>
                <a:lnTo>
                  <a:pt x="9700726" y="9700726"/>
                </a:lnTo>
                <a:lnTo>
                  <a:pt x="0" y="97007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6264163" y="3912717"/>
            <a:ext cx="6467151" cy="6467151"/>
          </a:xfrm>
          <a:custGeom>
            <a:avLst/>
            <a:gdLst/>
            <a:ahLst/>
            <a:cxnLst/>
            <a:rect l="l" t="t" r="r" b="b"/>
            <a:pathLst>
              <a:path w="9700726" h="9700726">
                <a:moveTo>
                  <a:pt x="0" y="0"/>
                </a:moveTo>
                <a:lnTo>
                  <a:pt x="9700727" y="0"/>
                </a:lnTo>
                <a:lnTo>
                  <a:pt x="9700727" y="9700726"/>
                </a:lnTo>
                <a:lnTo>
                  <a:pt x="0" y="97007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1000151" flipH="1">
            <a:off x="9387344" y="3933375"/>
            <a:ext cx="1090957" cy="2698841"/>
          </a:xfrm>
          <a:custGeom>
            <a:avLst/>
            <a:gdLst/>
            <a:ahLst/>
            <a:cxnLst/>
            <a:rect l="l" t="t" r="r" b="b"/>
            <a:pathLst>
              <a:path w="1636436" h="4048261">
                <a:moveTo>
                  <a:pt x="1636436" y="0"/>
                </a:moveTo>
                <a:lnTo>
                  <a:pt x="0" y="0"/>
                </a:lnTo>
                <a:lnTo>
                  <a:pt x="0" y="4048261"/>
                </a:lnTo>
                <a:lnTo>
                  <a:pt x="1636436" y="4048261"/>
                </a:lnTo>
                <a:lnTo>
                  <a:pt x="1636436" y="0"/>
                </a:lnTo>
                <a:close/>
              </a:path>
            </a:pathLst>
          </a:custGeom>
          <a:blipFill>
            <a:blip r:embed="rId3"/>
            <a:stretch>
              <a:fillRect l="-6375" r="-6375" b="-11847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099316" y="904274"/>
            <a:ext cx="8574393" cy="3155424"/>
          </a:xfrm>
          <a:custGeom>
            <a:avLst/>
            <a:gdLst/>
            <a:ahLst/>
            <a:cxnLst/>
            <a:rect l="l" t="t" r="r" b="b"/>
            <a:pathLst>
              <a:path w="16012681" h="7686087">
                <a:moveTo>
                  <a:pt x="0" y="0"/>
                </a:moveTo>
                <a:lnTo>
                  <a:pt x="16012682" y="0"/>
                </a:lnTo>
                <a:lnTo>
                  <a:pt x="16012682" y="7686088"/>
                </a:lnTo>
                <a:lnTo>
                  <a:pt x="0" y="76860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1247755" y="6172200"/>
            <a:ext cx="13676597" cy="6564767"/>
          </a:xfrm>
          <a:custGeom>
            <a:avLst/>
            <a:gdLst/>
            <a:ahLst/>
            <a:cxnLst/>
            <a:rect l="l" t="t" r="r" b="b"/>
            <a:pathLst>
              <a:path w="20514896" h="9847150">
                <a:moveTo>
                  <a:pt x="0" y="0"/>
                </a:moveTo>
                <a:lnTo>
                  <a:pt x="20514896" y="0"/>
                </a:lnTo>
                <a:lnTo>
                  <a:pt x="20514896" y="9847150"/>
                </a:lnTo>
                <a:lnTo>
                  <a:pt x="0" y="984715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-202988" y="4624629"/>
            <a:ext cx="2809653" cy="2521664"/>
          </a:xfrm>
          <a:custGeom>
            <a:avLst/>
            <a:gdLst/>
            <a:ahLst/>
            <a:cxnLst/>
            <a:rect l="l" t="t" r="r" b="b"/>
            <a:pathLst>
              <a:path w="4214480" h="3782496">
                <a:moveTo>
                  <a:pt x="0" y="0"/>
                </a:moveTo>
                <a:lnTo>
                  <a:pt x="4214480" y="0"/>
                </a:lnTo>
                <a:lnTo>
                  <a:pt x="4214480" y="3782496"/>
                </a:lnTo>
                <a:lnTo>
                  <a:pt x="0" y="378249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9719257" y="4336336"/>
            <a:ext cx="2809653" cy="2521664"/>
          </a:xfrm>
          <a:custGeom>
            <a:avLst/>
            <a:gdLst/>
            <a:ahLst/>
            <a:cxnLst/>
            <a:rect l="l" t="t" r="r" b="b"/>
            <a:pathLst>
              <a:path w="4214480" h="3782496">
                <a:moveTo>
                  <a:pt x="0" y="0"/>
                </a:moveTo>
                <a:lnTo>
                  <a:pt x="4214480" y="0"/>
                </a:lnTo>
                <a:lnTo>
                  <a:pt x="4214480" y="3782496"/>
                </a:lnTo>
                <a:lnTo>
                  <a:pt x="0" y="378249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0842454" y="439696"/>
            <a:ext cx="822637" cy="1874931"/>
          </a:xfrm>
          <a:custGeom>
            <a:avLst/>
            <a:gdLst/>
            <a:ahLst/>
            <a:cxnLst/>
            <a:rect l="l" t="t" r="r" b="b"/>
            <a:pathLst>
              <a:path w="1233956" h="2812396">
                <a:moveTo>
                  <a:pt x="0" y="0"/>
                </a:moveTo>
                <a:lnTo>
                  <a:pt x="1233956" y="0"/>
                </a:lnTo>
                <a:lnTo>
                  <a:pt x="1233956" y="2812396"/>
                </a:lnTo>
                <a:lnTo>
                  <a:pt x="0" y="28123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402" r="-1402" b="-10689"/>
            </a:stretch>
          </a:blipFill>
        </p:spPr>
      </p:sp>
      <p:sp>
        <p:nvSpPr>
          <p:cNvPr id="12" name="Freeform 12"/>
          <p:cNvSpPr/>
          <p:nvPr/>
        </p:nvSpPr>
        <p:spPr>
          <a:xfrm rot="576121">
            <a:off x="446955" y="362769"/>
            <a:ext cx="753580" cy="2009547"/>
          </a:xfrm>
          <a:custGeom>
            <a:avLst/>
            <a:gdLst/>
            <a:ahLst/>
            <a:cxnLst/>
            <a:rect l="l" t="t" r="r" b="b"/>
            <a:pathLst>
              <a:path w="1130370" h="3014320">
                <a:moveTo>
                  <a:pt x="0" y="0"/>
                </a:moveTo>
                <a:lnTo>
                  <a:pt x="1130370" y="0"/>
                </a:lnTo>
                <a:lnTo>
                  <a:pt x="1130370" y="3014320"/>
                </a:lnTo>
                <a:lnTo>
                  <a:pt x="0" y="301432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2927431" y="1465464"/>
            <a:ext cx="6394337" cy="22159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800" b="1" dirty="0" err="1" smtClean="0"/>
              <a:t>Cô</a:t>
            </a:r>
            <a:r>
              <a:rPr lang="en-US" sz="4800" b="1" dirty="0" smtClean="0"/>
              <a:t> </a:t>
            </a:r>
            <a:r>
              <a:rPr lang="en-US" sz="4800" b="1" dirty="0" err="1" smtClean="0"/>
              <a:t>vừa</a:t>
            </a:r>
            <a:r>
              <a:rPr lang="en-US" sz="4800" b="1" dirty="0" smtClean="0"/>
              <a:t> </a:t>
            </a:r>
            <a:r>
              <a:rPr lang="en-US" sz="4800" b="1" dirty="0" err="1" smtClean="0"/>
              <a:t>đọc</a:t>
            </a:r>
            <a:r>
              <a:rPr lang="en-US" sz="4800" b="1" dirty="0" smtClean="0"/>
              <a:t> </a:t>
            </a:r>
            <a:r>
              <a:rPr lang="en-US" sz="4800" b="1" dirty="0" err="1" smtClean="0"/>
              <a:t>bài</a:t>
            </a:r>
            <a:r>
              <a:rPr lang="en-US" sz="4800" b="1" dirty="0" smtClean="0"/>
              <a:t> </a:t>
            </a:r>
            <a:r>
              <a:rPr lang="en-US" sz="4800" b="1" dirty="0" err="1" smtClean="0"/>
              <a:t>thơ</a:t>
            </a:r>
            <a:r>
              <a:rPr lang="en-US" sz="4800" b="1" dirty="0" smtClean="0"/>
              <a:t> </a:t>
            </a:r>
            <a:r>
              <a:rPr lang="en-US" sz="4800" b="1" dirty="0" err="1" smtClean="0"/>
              <a:t>gì</a:t>
            </a:r>
            <a:r>
              <a:rPr lang="en-US" sz="4800" b="1" dirty="0" smtClean="0"/>
              <a:t>?</a:t>
            </a:r>
          </a:p>
          <a:p>
            <a:pPr algn="ctr">
              <a:lnSpc>
                <a:spcPct val="150000"/>
              </a:lnSpc>
            </a:pPr>
            <a:r>
              <a:rPr lang="en-US" sz="4800" b="1" dirty="0" smtClean="0">
                <a:ea typeface="Puimek Font TH"/>
                <a:cs typeface="Puimek Font TH"/>
                <a:sym typeface="Puimek Font TH"/>
              </a:rPr>
              <a:t>Do </a:t>
            </a:r>
            <a:r>
              <a:rPr lang="en-US" sz="4800" b="1" dirty="0" err="1" smtClean="0">
                <a:ea typeface="Puimek Font TH"/>
                <a:cs typeface="Puimek Font TH"/>
                <a:sym typeface="Puimek Font TH"/>
              </a:rPr>
              <a:t>ai</a:t>
            </a:r>
            <a:r>
              <a:rPr lang="en-US" sz="4800" b="1" dirty="0" smtClean="0">
                <a:ea typeface="Puimek Font TH"/>
                <a:cs typeface="Puimek Font TH"/>
                <a:sym typeface="Puimek Font TH"/>
              </a:rPr>
              <a:t> </a:t>
            </a:r>
            <a:r>
              <a:rPr lang="en-US" sz="4800" b="1" dirty="0" err="1" smtClean="0">
                <a:ea typeface="Puimek Font TH"/>
                <a:cs typeface="Puimek Font TH"/>
                <a:sym typeface="Puimek Font TH"/>
              </a:rPr>
              <a:t>sáng</a:t>
            </a:r>
            <a:r>
              <a:rPr lang="en-US" sz="4800" b="1" dirty="0" smtClean="0">
                <a:ea typeface="Puimek Font TH"/>
                <a:cs typeface="Puimek Font TH"/>
                <a:sym typeface="Puimek Font TH"/>
              </a:rPr>
              <a:t> </a:t>
            </a:r>
            <a:r>
              <a:rPr lang="en-US" sz="4800" b="1" dirty="0" err="1" smtClean="0">
                <a:ea typeface="Puimek Font TH"/>
                <a:cs typeface="Puimek Font TH"/>
                <a:sym typeface="Puimek Font TH"/>
              </a:rPr>
              <a:t>tác</a:t>
            </a:r>
            <a:r>
              <a:rPr lang="en-US" sz="4800" b="1" dirty="0" smtClean="0">
                <a:ea typeface="Puimek Font TH"/>
                <a:cs typeface="Puimek Font TH"/>
                <a:sym typeface="Puimek Font TH"/>
              </a:rPr>
              <a:t>?</a:t>
            </a:r>
            <a:endParaRPr lang="en-US" sz="4800" b="1" dirty="0">
              <a:ea typeface="Puimek Font TH"/>
              <a:cs typeface="Puimek Font TH"/>
              <a:sym typeface="Puimek Font TH"/>
            </a:endParaRPr>
          </a:p>
        </p:txBody>
      </p:sp>
    </p:spTree>
    <p:extLst>
      <p:ext uri="{BB962C8B-B14F-4D97-AF65-F5344CB8AC3E}">
        <p14:creationId xmlns:p14="http://schemas.microsoft.com/office/powerpoint/2010/main" val="2675753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6327" y="392002"/>
            <a:ext cx="2830375" cy="3503677"/>
          </a:xfrm>
          <a:custGeom>
            <a:avLst/>
            <a:gdLst/>
            <a:ahLst/>
            <a:cxnLst/>
            <a:rect l="l" t="t" r="r" b="b"/>
            <a:pathLst>
              <a:path w="4245562" h="5255516">
                <a:moveTo>
                  <a:pt x="0" y="0"/>
                </a:moveTo>
                <a:lnTo>
                  <a:pt x="4245562" y="0"/>
                </a:lnTo>
                <a:lnTo>
                  <a:pt x="4245562" y="5255516"/>
                </a:lnTo>
                <a:lnTo>
                  <a:pt x="0" y="525551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9646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745250" y="718924"/>
            <a:ext cx="10959866" cy="5420152"/>
          </a:xfrm>
          <a:custGeom>
            <a:avLst/>
            <a:gdLst/>
            <a:ahLst/>
            <a:cxnLst/>
            <a:rect l="l" t="t" r="r" b="b"/>
            <a:pathLst>
              <a:path w="16439799" h="8130228">
                <a:moveTo>
                  <a:pt x="0" y="0"/>
                </a:moveTo>
                <a:lnTo>
                  <a:pt x="16439799" y="0"/>
                </a:lnTo>
                <a:lnTo>
                  <a:pt x="16439799" y="8130228"/>
                </a:lnTo>
                <a:lnTo>
                  <a:pt x="0" y="81302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9707792" y="1753681"/>
            <a:ext cx="799685" cy="954848"/>
          </a:xfrm>
          <a:custGeom>
            <a:avLst/>
            <a:gdLst/>
            <a:ahLst/>
            <a:cxnLst/>
            <a:rect l="l" t="t" r="r" b="b"/>
            <a:pathLst>
              <a:path w="1199528" h="1432272">
                <a:moveTo>
                  <a:pt x="0" y="0"/>
                </a:moveTo>
                <a:lnTo>
                  <a:pt x="1199527" y="0"/>
                </a:lnTo>
                <a:lnTo>
                  <a:pt x="1199527" y="1432272"/>
                </a:lnTo>
                <a:lnTo>
                  <a:pt x="0" y="143227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3378134" y="5793339"/>
            <a:ext cx="1055488" cy="747727"/>
          </a:xfrm>
          <a:custGeom>
            <a:avLst/>
            <a:gdLst/>
            <a:ahLst/>
            <a:cxnLst/>
            <a:rect l="l" t="t" r="r" b="b"/>
            <a:pathLst>
              <a:path w="1583232" h="1121591">
                <a:moveTo>
                  <a:pt x="0" y="0"/>
                </a:moveTo>
                <a:lnTo>
                  <a:pt x="1583232" y="0"/>
                </a:lnTo>
                <a:lnTo>
                  <a:pt x="1583232" y="1121591"/>
                </a:lnTo>
                <a:lnTo>
                  <a:pt x="0" y="112159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r="-194153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7969315" y="5901556"/>
            <a:ext cx="1055488" cy="747727"/>
          </a:xfrm>
          <a:custGeom>
            <a:avLst/>
            <a:gdLst/>
            <a:ahLst/>
            <a:cxnLst/>
            <a:rect l="l" t="t" r="r" b="b"/>
            <a:pathLst>
              <a:path w="1583232" h="1121591">
                <a:moveTo>
                  <a:pt x="0" y="0"/>
                </a:moveTo>
                <a:lnTo>
                  <a:pt x="1583231" y="0"/>
                </a:lnTo>
                <a:lnTo>
                  <a:pt x="1583231" y="1121591"/>
                </a:lnTo>
                <a:lnTo>
                  <a:pt x="0" y="112159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94153"/>
            </a:stretch>
          </a:blipFill>
        </p:spPr>
      </p:sp>
      <p:sp>
        <p:nvSpPr>
          <p:cNvPr id="12" name="Freeform 12"/>
          <p:cNvSpPr/>
          <p:nvPr/>
        </p:nvSpPr>
        <p:spPr>
          <a:xfrm rot="-648060">
            <a:off x="-90047" y="62576"/>
            <a:ext cx="2350145" cy="1863469"/>
          </a:xfrm>
          <a:custGeom>
            <a:avLst/>
            <a:gdLst/>
            <a:ahLst/>
            <a:cxnLst/>
            <a:rect l="l" t="t" r="r" b="b"/>
            <a:pathLst>
              <a:path w="3525218" h="2795204">
                <a:moveTo>
                  <a:pt x="0" y="0"/>
                </a:moveTo>
                <a:lnTo>
                  <a:pt x="3525218" y="0"/>
                </a:lnTo>
                <a:lnTo>
                  <a:pt x="3525218" y="2795204"/>
                </a:lnTo>
                <a:lnTo>
                  <a:pt x="0" y="279520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685800" y="2838455"/>
            <a:ext cx="771670" cy="1143985"/>
          </a:xfrm>
          <a:custGeom>
            <a:avLst/>
            <a:gdLst/>
            <a:ahLst/>
            <a:cxnLst/>
            <a:rect l="l" t="t" r="r" b="b"/>
            <a:pathLst>
              <a:path w="1157505" h="1715977">
                <a:moveTo>
                  <a:pt x="0" y="0"/>
                </a:moveTo>
                <a:lnTo>
                  <a:pt x="1157505" y="0"/>
                </a:lnTo>
                <a:lnTo>
                  <a:pt x="1157505" y="1715978"/>
                </a:lnTo>
                <a:lnTo>
                  <a:pt x="0" y="17159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-2497780">
            <a:off x="9125573" y="5678752"/>
            <a:ext cx="588848" cy="986896"/>
          </a:xfrm>
          <a:custGeom>
            <a:avLst/>
            <a:gdLst/>
            <a:ahLst/>
            <a:cxnLst/>
            <a:rect l="l" t="t" r="r" b="b"/>
            <a:pathLst>
              <a:path w="883272" h="1480344">
                <a:moveTo>
                  <a:pt x="0" y="0"/>
                </a:moveTo>
                <a:lnTo>
                  <a:pt x="883272" y="0"/>
                </a:lnTo>
                <a:lnTo>
                  <a:pt x="883272" y="1480344"/>
                </a:lnTo>
                <a:lnTo>
                  <a:pt x="0" y="1480344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=""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 flipH="1">
            <a:off x="9151473" y="0"/>
            <a:ext cx="3040527" cy="1564489"/>
          </a:xfrm>
          <a:custGeom>
            <a:avLst/>
            <a:gdLst/>
            <a:ahLst/>
            <a:cxnLst/>
            <a:rect l="l" t="t" r="r" b="b"/>
            <a:pathLst>
              <a:path w="4560790" h="2346734">
                <a:moveTo>
                  <a:pt x="4560790" y="0"/>
                </a:moveTo>
                <a:lnTo>
                  <a:pt x="0" y="0"/>
                </a:lnTo>
                <a:lnTo>
                  <a:pt x="0" y="2346734"/>
                </a:lnTo>
                <a:lnTo>
                  <a:pt x="4560790" y="2346734"/>
                </a:lnTo>
                <a:lnTo>
                  <a:pt x="456079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=""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2700000" flipH="1">
            <a:off x="11506901" y="2506250"/>
            <a:ext cx="396431" cy="664410"/>
          </a:xfrm>
          <a:custGeom>
            <a:avLst/>
            <a:gdLst/>
            <a:ahLst/>
            <a:cxnLst/>
            <a:rect l="l" t="t" r="r" b="b"/>
            <a:pathLst>
              <a:path w="594647" h="996615">
                <a:moveTo>
                  <a:pt x="594647" y="0"/>
                </a:moveTo>
                <a:lnTo>
                  <a:pt x="0" y="0"/>
                </a:lnTo>
                <a:lnTo>
                  <a:pt x="0" y="996615"/>
                </a:lnTo>
                <a:lnTo>
                  <a:pt x="594647" y="996615"/>
                </a:lnTo>
                <a:lnTo>
                  <a:pt x="594647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=""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0365718" y="5122999"/>
            <a:ext cx="283518" cy="283518"/>
          </a:xfrm>
          <a:custGeom>
            <a:avLst/>
            <a:gdLst/>
            <a:ahLst/>
            <a:cxnLst/>
            <a:rect l="l" t="t" r="r" b="b"/>
            <a:pathLst>
              <a:path w="425277" h="425277">
                <a:moveTo>
                  <a:pt x="0" y="0"/>
                </a:moveTo>
                <a:lnTo>
                  <a:pt x="425277" y="0"/>
                </a:lnTo>
                <a:lnTo>
                  <a:pt x="425277" y="425277"/>
                </a:lnTo>
                <a:lnTo>
                  <a:pt x="0" y="425277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=""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10672388" y="4981240"/>
            <a:ext cx="283518" cy="283518"/>
          </a:xfrm>
          <a:custGeom>
            <a:avLst/>
            <a:gdLst/>
            <a:ahLst/>
            <a:cxnLst/>
            <a:rect l="l" t="t" r="r" b="b"/>
            <a:pathLst>
              <a:path w="425277" h="425277">
                <a:moveTo>
                  <a:pt x="0" y="0"/>
                </a:moveTo>
                <a:lnTo>
                  <a:pt x="425276" y="0"/>
                </a:lnTo>
                <a:lnTo>
                  <a:pt x="425276" y="425276"/>
                </a:lnTo>
                <a:lnTo>
                  <a:pt x="0" y="425276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=""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9249806" y="153508"/>
            <a:ext cx="2830375" cy="3503677"/>
          </a:xfrm>
          <a:custGeom>
            <a:avLst/>
            <a:gdLst/>
            <a:ahLst/>
            <a:cxnLst/>
            <a:rect l="l" t="t" r="r" b="b"/>
            <a:pathLst>
              <a:path w="4245562" h="5255516">
                <a:moveTo>
                  <a:pt x="0" y="0"/>
                </a:moveTo>
                <a:lnTo>
                  <a:pt x="4245562" y="0"/>
                </a:lnTo>
                <a:lnTo>
                  <a:pt x="4245562" y="5255516"/>
                </a:lnTo>
                <a:lnTo>
                  <a:pt x="0" y="525551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6464"/>
            </a:stretch>
          </a:blipFill>
        </p:spPr>
      </p:sp>
      <p:sp>
        <p:nvSpPr>
          <p:cNvPr id="20" name="Rectangle 19"/>
          <p:cNvSpPr/>
          <p:nvPr/>
        </p:nvSpPr>
        <p:spPr>
          <a:xfrm>
            <a:off x="1555803" y="1905346"/>
            <a:ext cx="939918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US" sz="4000" spc="-20" dirty="0">
                <a:ea typeface="Times New Roman" panose="02020603050405020304" pitchFamily="18" charset="0"/>
              </a:rPr>
              <a:t>- </a:t>
            </a:r>
            <a:r>
              <a:rPr lang="en-US" sz="4000" spc="-20" dirty="0" err="1" smtClean="0">
                <a:ea typeface="Times New Roman" panose="02020603050405020304" pitchFamily="18" charset="0"/>
              </a:rPr>
              <a:t>Nội</a:t>
            </a:r>
            <a:r>
              <a:rPr lang="en-US" sz="4000" spc="-20" dirty="0" smtClean="0">
                <a:ea typeface="Times New Roman" panose="02020603050405020304" pitchFamily="18" charset="0"/>
              </a:rPr>
              <a:t> dung </a:t>
            </a:r>
            <a:r>
              <a:rPr lang="en-US" sz="4000" dirty="0" err="1" smtClean="0"/>
              <a:t>bài</a:t>
            </a:r>
            <a:r>
              <a:rPr lang="en-US" sz="4000" dirty="0" smtClean="0"/>
              <a:t> </a:t>
            </a:r>
            <a:r>
              <a:rPr lang="en-US" sz="4000" dirty="0" err="1"/>
              <a:t>thơ</a:t>
            </a:r>
            <a:r>
              <a:rPr lang="en-US" sz="4000" dirty="0"/>
              <a:t>:  </a:t>
            </a:r>
            <a:r>
              <a:rPr lang="en-US" sz="4000" dirty="0" err="1"/>
              <a:t>Kể</a:t>
            </a:r>
            <a:r>
              <a:rPr lang="en-US" sz="4000" dirty="0"/>
              <a:t> </a:t>
            </a:r>
            <a:r>
              <a:rPr lang="en-US" sz="4000" dirty="0" err="1"/>
              <a:t>về</a:t>
            </a:r>
            <a:r>
              <a:rPr lang="en-US" sz="4000" dirty="0"/>
              <a:t> </a:t>
            </a:r>
            <a:r>
              <a:rPr lang="en-US" sz="4000" dirty="0" err="1"/>
              <a:t>niềm</a:t>
            </a:r>
            <a:r>
              <a:rPr lang="en-US" sz="4000" dirty="0"/>
              <a:t> </a:t>
            </a:r>
            <a:r>
              <a:rPr lang="en-US" sz="4000" dirty="0" err="1"/>
              <a:t>vui</a:t>
            </a:r>
            <a:r>
              <a:rPr lang="en-US" sz="4000" dirty="0"/>
              <a:t> </a:t>
            </a:r>
            <a:r>
              <a:rPr lang="en-US" sz="4000" dirty="0" err="1"/>
              <a:t>của</a:t>
            </a:r>
            <a:r>
              <a:rPr lang="en-US" sz="4000" dirty="0"/>
              <a:t> </a:t>
            </a:r>
            <a:r>
              <a:rPr lang="en-US" sz="4000" dirty="0" err="1"/>
              <a:t>một</a:t>
            </a:r>
            <a:r>
              <a:rPr lang="en-US" sz="4000" dirty="0"/>
              <a:t> </a:t>
            </a:r>
            <a:r>
              <a:rPr lang="en-US" sz="4000" dirty="0" err="1"/>
              <a:t>bạn</a:t>
            </a:r>
            <a:r>
              <a:rPr lang="en-US" sz="4000" dirty="0"/>
              <a:t> </a:t>
            </a:r>
            <a:r>
              <a:rPr lang="en-US" sz="4000" dirty="0" err="1"/>
              <a:t>nhỏ</a:t>
            </a:r>
            <a:r>
              <a:rPr lang="en-US" sz="4000" dirty="0"/>
              <a:t> </a:t>
            </a:r>
            <a:r>
              <a:rPr lang="en-US" sz="4000" dirty="0" err="1"/>
              <a:t>trong</a:t>
            </a:r>
            <a:r>
              <a:rPr lang="en-US" sz="4000" dirty="0"/>
              <a:t> </a:t>
            </a:r>
            <a:r>
              <a:rPr lang="en-US" sz="4000" dirty="0" err="1"/>
              <a:t>kỳ</a:t>
            </a:r>
            <a:r>
              <a:rPr lang="en-US" sz="4000" dirty="0"/>
              <a:t> </a:t>
            </a:r>
            <a:r>
              <a:rPr lang="en-US" sz="4000" dirty="0" err="1"/>
              <a:t>nghỉ</a:t>
            </a:r>
            <a:r>
              <a:rPr lang="en-US" sz="4000" dirty="0"/>
              <a:t> </a:t>
            </a:r>
            <a:r>
              <a:rPr lang="en-US" sz="4000" dirty="0" err="1"/>
              <a:t>hè</a:t>
            </a:r>
            <a:r>
              <a:rPr lang="en-US" sz="4000" dirty="0"/>
              <a:t> </a:t>
            </a:r>
            <a:r>
              <a:rPr lang="en-US" sz="4000" dirty="0" err="1"/>
              <a:t>được</a:t>
            </a:r>
            <a:r>
              <a:rPr lang="en-US" sz="4000" dirty="0"/>
              <a:t> </a:t>
            </a:r>
            <a:r>
              <a:rPr lang="en-US" sz="4000" dirty="0" err="1"/>
              <a:t>về</a:t>
            </a:r>
            <a:r>
              <a:rPr lang="en-US" sz="4000" dirty="0"/>
              <a:t> </a:t>
            </a:r>
            <a:r>
              <a:rPr lang="en-US" sz="4000" dirty="0" err="1"/>
              <a:t>thăm</a:t>
            </a:r>
            <a:r>
              <a:rPr lang="en-US" sz="4000" dirty="0"/>
              <a:t> </a:t>
            </a:r>
            <a:r>
              <a:rPr lang="en-US" sz="4000" dirty="0" err="1"/>
              <a:t>ông</a:t>
            </a:r>
            <a:r>
              <a:rPr lang="en-US" sz="4000" dirty="0"/>
              <a:t> </a:t>
            </a:r>
            <a:r>
              <a:rPr lang="en-US" sz="4000" dirty="0" err="1"/>
              <a:t>bà</a:t>
            </a:r>
            <a:r>
              <a:rPr lang="en-US" sz="4000" dirty="0"/>
              <a:t> ở </a:t>
            </a:r>
            <a:r>
              <a:rPr lang="en-US" sz="4000" dirty="0" err="1"/>
              <a:t>quê</a:t>
            </a:r>
            <a:r>
              <a:rPr lang="en-US" sz="4000" dirty="0"/>
              <a:t>. </a:t>
            </a:r>
            <a:r>
              <a:rPr lang="en-US" sz="4000" dirty="0" err="1"/>
              <a:t>Bạn</a:t>
            </a:r>
            <a:r>
              <a:rPr lang="en-US" sz="4000" dirty="0"/>
              <a:t> </a:t>
            </a:r>
            <a:r>
              <a:rPr lang="en-US" sz="4000" dirty="0" err="1"/>
              <a:t>nhỏ</a:t>
            </a:r>
            <a:r>
              <a:rPr lang="en-US" sz="4000" dirty="0"/>
              <a:t> </a:t>
            </a:r>
            <a:r>
              <a:rPr lang="en-US" sz="4000" dirty="0" err="1"/>
              <a:t>được</a:t>
            </a:r>
            <a:r>
              <a:rPr lang="en-US" sz="4000" dirty="0"/>
              <a:t> </a:t>
            </a:r>
            <a:r>
              <a:rPr lang="en-US" sz="4000" dirty="0" err="1"/>
              <a:t>tham</a:t>
            </a:r>
            <a:r>
              <a:rPr lang="en-US" sz="4000" dirty="0"/>
              <a:t> </a:t>
            </a:r>
            <a:r>
              <a:rPr lang="en-US" sz="4000" dirty="0" err="1"/>
              <a:t>gia</a:t>
            </a:r>
            <a:r>
              <a:rPr lang="en-US" sz="4000" dirty="0"/>
              <a:t> </a:t>
            </a:r>
            <a:r>
              <a:rPr lang="en-US" sz="4000" dirty="0" err="1"/>
              <a:t>nhiều</a:t>
            </a:r>
            <a:r>
              <a:rPr lang="en-US" sz="4000" dirty="0"/>
              <a:t> </a:t>
            </a:r>
            <a:r>
              <a:rPr lang="en-US" sz="4000" dirty="0" err="1"/>
              <a:t>hoạt</a:t>
            </a:r>
            <a:r>
              <a:rPr lang="en-US" sz="4000" dirty="0"/>
              <a:t> </a:t>
            </a:r>
            <a:r>
              <a:rPr lang="en-US" sz="4000" dirty="0" err="1"/>
              <a:t>động</a:t>
            </a:r>
            <a:r>
              <a:rPr lang="en-US" sz="4000" dirty="0"/>
              <a:t> </a:t>
            </a:r>
            <a:r>
              <a:rPr lang="en-US" sz="4000" dirty="0" err="1"/>
              <a:t>dân</a:t>
            </a:r>
            <a:r>
              <a:rPr lang="en-US" sz="4000" dirty="0"/>
              <a:t> </a:t>
            </a:r>
            <a:r>
              <a:rPr lang="en-US" sz="4000" dirty="0" err="1"/>
              <a:t>dã</a:t>
            </a:r>
            <a:r>
              <a:rPr lang="en-US" sz="4000" dirty="0"/>
              <a:t> </a:t>
            </a:r>
            <a:r>
              <a:rPr lang="en-US" sz="4000" dirty="0" err="1"/>
              <a:t>như</a:t>
            </a:r>
            <a:r>
              <a:rPr lang="en-US" sz="4000" dirty="0"/>
              <a:t> </a:t>
            </a:r>
            <a:r>
              <a:rPr lang="en-US" sz="4000" dirty="0" err="1"/>
              <a:t>đi</a:t>
            </a:r>
            <a:r>
              <a:rPr lang="en-US" sz="4000" dirty="0"/>
              <a:t> </a:t>
            </a:r>
            <a:r>
              <a:rPr lang="en-US" sz="4000" dirty="0" err="1"/>
              <a:t>lên</a:t>
            </a:r>
            <a:r>
              <a:rPr lang="en-US" sz="4000" dirty="0"/>
              <a:t> </a:t>
            </a:r>
            <a:r>
              <a:rPr lang="en-US" sz="4000" dirty="0" err="1"/>
              <a:t>rẫy</a:t>
            </a:r>
            <a:r>
              <a:rPr lang="en-US" sz="4000" dirty="0"/>
              <a:t>, </a:t>
            </a:r>
            <a:r>
              <a:rPr lang="en-US" sz="4000" dirty="0" err="1"/>
              <a:t>tắm</a:t>
            </a:r>
            <a:r>
              <a:rPr lang="en-US" sz="4000" dirty="0"/>
              <a:t> </a:t>
            </a:r>
            <a:r>
              <a:rPr lang="en-US" sz="4000" dirty="0" err="1"/>
              <a:t>sông</a:t>
            </a:r>
            <a:r>
              <a:rPr lang="en-US" sz="4000" dirty="0"/>
              <a:t>, </a:t>
            </a:r>
            <a:r>
              <a:rPr lang="en-US" sz="4000" dirty="0" err="1"/>
              <a:t>thả</a:t>
            </a:r>
            <a:r>
              <a:rPr lang="en-US" sz="4000" dirty="0"/>
              <a:t> </a:t>
            </a:r>
            <a:r>
              <a:rPr lang="en-US" sz="4000" dirty="0" err="1"/>
              <a:t>diều</a:t>
            </a:r>
            <a:r>
              <a:rPr lang="en-US" sz="4000" dirty="0"/>
              <a:t>, </a:t>
            </a:r>
            <a:r>
              <a:rPr lang="en-US" sz="4000" dirty="0" err="1"/>
              <a:t>câu</a:t>
            </a:r>
            <a:r>
              <a:rPr lang="en-US" sz="4000" dirty="0"/>
              <a:t> </a:t>
            </a:r>
            <a:r>
              <a:rPr lang="en-US" sz="4000" dirty="0" err="1"/>
              <a:t>cá</a:t>
            </a:r>
            <a:r>
              <a:rPr lang="en-US" sz="4000" dirty="0"/>
              <a:t> </a:t>
            </a:r>
            <a:r>
              <a:rPr lang="en-US" sz="4000" dirty="0" err="1"/>
              <a:t>và</a:t>
            </a:r>
            <a:r>
              <a:rPr lang="en-US" sz="4000" dirty="0"/>
              <a:t> </a:t>
            </a:r>
            <a:r>
              <a:rPr lang="en-US" sz="4000" dirty="0" err="1"/>
              <a:t>ngắm</a:t>
            </a:r>
            <a:r>
              <a:rPr lang="en-US" sz="4000" dirty="0"/>
              <a:t> </a:t>
            </a:r>
            <a:r>
              <a:rPr lang="en-US" sz="4000" dirty="0" err="1"/>
              <a:t>trăng</a:t>
            </a:r>
            <a:r>
              <a:rPr lang="en-US" sz="4000" dirty="0"/>
              <a:t>.</a:t>
            </a:r>
            <a:endParaRPr lang="en-US" sz="40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23" name="Freeform 9"/>
          <p:cNvSpPr/>
          <p:nvPr/>
        </p:nvSpPr>
        <p:spPr>
          <a:xfrm>
            <a:off x="-755315" y="3475311"/>
            <a:ext cx="2547539" cy="3320083"/>
          </a:xfrm>
          <a:custGeom>
            <a:avLst/>
            <a:gdLst/>
            <a:ahLst/>
            <a:cxnLst/>
            <a:rect l="l" t="t" r="r" b="b"/>
            <a:pathLst>
              <a:path w="5899641" h="5825895">
                <a:moveTo>
                  <a:pt x="0" y="0"/>
                </a:moveTo>
                <a:lnTo>
                  <a:pt x="5899641" y="0"/>
                </a:lnTo>
                <a:lnTo>
                  <a:pt x="5899641" y="5825895"/>
                </a:lnTo>
                <a:lnTo>
                  <a:pt x="0" y="5825895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rcRect/>
            <a:stretch>
              <a:fillRect r="-69076"/>
            </a:stretch>
          </a:blipFill>
        </p:spPr>
      </p:sp>
    </p:spTree>
    <p:extLst>
      <p:ext uri="{BB962C8B-B14F-4D97-AF65-F5344CB8AC3E}">
        <p14:creationId xmlns:p14="http://schemas.microsoft.com/office/powerpoint/2010/main" val="2304577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29513" y="-153313"/>
            <a:ext cx="12651025" cy="12651025"/>
          </a:xfrm>
          <a:custGeom>
            <a:avLst/>
            <a:gdLst/>
            <a:ahLst/>
            <a:cxnLst/>
            <a:rect l="l" t="t" r="r" b="b"/>
            <a:pathLst>
              <a:path w="18976538" h="18976538">
                <a:moveTo>
                  <a:pt x="0" y="0"/>
                </a:moveTo>
                <a:lnTo>
                  <a:pt x="18976538" y="0"/>
                </a:lnTo>
                <a:lnTo>
                  <a:pt x="18976538" y="18976538"/>
                </a:lnTo>
                <a:lnTo>
                  <a:pt x="0" y="189765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73290" y="682287"/>
            <a:ext cx="11518710" cy="4810652"/>
          </a:xfrm>
          <a:custGeom>
            <a:avLst/>
            <a:gdLst/>
            <a:ahLst/>
            <a:cxnLst/>
            <a:rect l="l" t="t" r="r" b="b"/>
            <a:pathLst>
              <a:path w="14420331" h="5405053">
                <a:moveTo>
                  <a:pt x="0" y="0"/>
                </a:moveTo>
                <a:lnTo>
                  <a:pt x="14420331" y="0"/>
                </a:lnTo>
                <a:lnTo>
                  <a:pt x="14420331" y="5405052"/>
                </a:lnTo>
                <a:lnTo>
                  <a:pt x="0" y="5405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610190">
            <a:off x="1068576" y="1147653"/>
            <a:ext cx="1722674" cy="1615007"/>
          </a:xfrm>
          <a:custGeom>
            <a:avLst/>
            <a:gdLst/>
            <a:ahLst/>
            <a:cxnLst/>
            <a:rect l="l" t="t" r="r" b="b"/>
            <a:pathLst>
              <a:path w="2584011" h="2422510">
                <a:moveTo>
                  <a:pt x="0" y="0"/>
                </a:moveTo>
                <a:lnTo>
                  <a:pt x="2584011" y="0"/>
                </a:lnTo>
                <a:lnTo>
                  <a:pt x="2584011" y="2422511"/>
                </a:lnTo>
                <a:lnTo>
                  <a:pt x="0" y="242251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710679">
            <a:off x="1300897" y="3853419"/>
            <a:ext cx="1667053" cy="1291208"/>
          </a:xfrm>
          <a:custGeom>
            <a:avLst/>
            <a:gdLst/>
            <a:ahLst/>
            <a:cxnLst/>
            <a:rect l="l" t="t" r="r" b="b"/>
            <a:pathLst>
              <a:path w="2500579" h="1936812">
                <a:moveTo>
                  <a:pt x="0" y="0"/>
                </a:moveTo>
                <a:lnTo>
                  <a:pt x="2500579" y="0"/>
                </a:lnTo>
                <a:lnTo>
                  <a:pt x="2500579" y="1936812"/>
                </a:lnTo>
                <a:lnTo>
                  <a:pt x="0" y="193681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508089" y="882298"/>
            <a:ext cx="972449" cy="892222"/>
          </a:xfrm>
          <a:custGeom>
            <a:avLst/>
            <a:gdLst/>
            <a:ahLst/>
            <a:cxnLst/>
            <a:rect l="l" t="t" r="r" b="b"/>
            <a:pathLst>
              <a:path w="1458673" h="1338333">
                <a:moveTo>
                  <a:pt x="0" y="0"/>
                </a:moveTo>
                <a:lnTo>
                  <a:pt x="1458674" y="0"/>
                </a:lnTo>
                <a:lnTo>
                  <a:pt x="1458674" y="1338332"/>
                </a:lnTo>
                <a:lnTo>
                  <a:pt x="0" y="133833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6923315" y="4616683"/>
            <a:ext cx="6140596" cy="2241317"/>
          </a:xfrm>
          <a:custGeom>
            <a:avLst/>
            <a:gdLst/>
            <a:ahLst/>
            <a:cxnLst/>
            <a:rect l="l" t="t" r="r" b="b"/>
            <a:pathLst>
              <a:path w="9210894" h="3361976">
                <a:moveTo>
                  <a:pt x="0" y="0"/>
                </a:moveTo>
                <a:lnTo>
                  <a:pt x="9210894" y="0"/>
                </a:lnTo>
                <a:lnTo>
                  <a:pt x="9210894" y="3361976"/>
                </a:lnTo>
                <a:lnTo>
                  <a:pt x="0" y="336197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2655919" y="2765436"/>
            <a:ext cx="6880163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83"/>
              </a:lnSpc>
            </a:pPr>
            <a:endParaRPr lang="en-US" sz="8333" dirty="0">
              <a:solidFill>
                <a:srgbClr val="000000"/>
              </a:solidFill>
              <a:latin typeface="Scripter"/>
              <a:ea typeface="Scripter"/>
              <a:cs typeface="Scripter"/>
              <a:sym typeface="Scripter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655919" y="3885145"/>
            <a:ext cx="6880163" cy="373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3"/>
              </a:lnSpc>
            </a:pPr>
            <a:endParaRPr lang="en-US" sz="2266" dirty="0">
              <a:solidFill>
                <a:srgbClr val="000000"/>
              </a:solidFill>
              <a:latin typeface="Anonymous Pro"/>
              <a:ea typeface="Anonymous Pro"/>
              <a:cs typeface="Anonymous Pro"/>
              <a:sym typeface="Anonymous Pro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000340" y="2204407"/>
            <a:ext cx="10191317" cy="22980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ts val="8587"/>
              </a:lnSpc>
            </a:pP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*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Đọc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thơ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lần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2: 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Ứng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dụng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công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000" b="1" dirty="0" err="1" smtClean="0">
                <a:latin typeface="Noto Sans Bold"/>
                <a:ea typeface="Noto Sans Bold"/>
                <a:cs typeface="Noto Sans Bold"/>
                <a:sym typeface="Noto Sans Bold"/>
              </a:rPr>
              <a:t>nghệ</a:t>
            </a:r>
            <a:r>
              <a:rPr lang="en-US" sz="60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 AI</a:t>
            </a:r>
          </a:p>
        </p:txBody>
      </p:sp>
    </p:spTree>
    <p:extLst>
      <p:ext uri="{BB962C8B-B14F-4D97-AF65-F5344CB8AC3E}">
        <p14:creationId xmlns:p14="http://schemas.microsoft.com/office/powerpoint/2010/main" val="7589070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Bài thơ Về quê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717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9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124866" y="2724245"/>
            <a:ext cx="9649662" cy="10101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61"/>
              </a:lnSpc>
            </a:pPr>
            <a:r>
              <a:rPr lang="en-US" sz="6600" b="1" dirty="0" smtClean="0">
                <a:solidFill>
                  <a:srgbClr val="231815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*</a:t>
            </a:r>
            <a:r>
              <a:rPr lang="en-US" sz="6600" b="1" dirty="0" err="1" smtClean="0">
                <a:solidFill>
                  <a:srgbClr val="231815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Trích</a:t>
            </a:r>
            <a:r>
              <a:rPr lang="en-US" sz="6600" b="1" dirty="0" smtClean="0">
                <a:solidFill>
                  <a:srgbClr val="231815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600" b="1" dirty="0" err="1" smtClean="0">
                <a:solidFill>
                  <a:srgbClr val="231815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dẫn</a:t>
            </a:r>
            <a:r>
              <a:rPr lang="en-US" sz="6600" b="1" dirty="0" smtClean="0">
                <a:solidFill>
                  <a:srgbClr val="231815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 – </a:t>
            </a:r>
            <a:r>
              <a:rPr lang="en-US" sz="6600" b="1" dirty="0" err="1" smtClean="0">
                <a:solidFill>
                  <a:srgbClr val="231815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Giảng</a:t>
            </a:r>
            <a:r>
              <a:rPr lang="en-US" sz="6600" b="1" dirty="0" smtClean="0">
                <a:solidFill>
                  <a:srgbClr val="231815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 </a:t>
            </a:r>
            <a:r>
              <a:rPr lang="en-US" sz="6600" b="1" dirty="0" err="1" smtClean="0">
                <a:solidFill>
                  <a:srgbClr val="231815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giải</a:t>
            </a:r>
            <a:endParaRPr lang="en-US" sz="6600" b="1" dirty="0">
              <a:solidFill>
                <a:srgbClr val="231815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327048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62253" y="0"/>
            <a:ext cx="13316505" cy="6858000"/>
          </a:xfrm>
          <a:custGeom>
            <a:avLst/>
            <a:gdLst/>
            <a:ahLst/>
            <a:cxnLst/>
            <a:rect l="l" t="t" r="r" b="b"/>
            <a:pathLst>
              <a:path w="19974757" h="10287000">
                <a:moveTo>
                  <a:pt x="0" y="0"/>
                </a:moveTo>
                <a:lnTo>
                  <a:pt x="19974758" y="0"/>
                </a:lnTo>
                <a:lnTo>
                  <a:pt x="1997475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" y="4628174"/>
            <a:ext cx="12239039" cy="5186293"/>
          </a:xfrm>
          <a:custGeom>
            <a:avLst/>
            <a:gdLst/>
            <a:ahLst/>
            <a:cxnLst/>
            <a:rect l="l" t="t" r="r" b="b"/>
            <a:pathLst>
              <a:path w="18358559" h="7779440">
                <a:moveTo>
                  <a:pt x="0" y="0"/>
                </a:moveTo>
                <a:lnTo>
                  <a:pt x="18358559" y="0"/>
                </a:lnTo>
                <a:lnTo>
                  <a:pt x="18358559" y="7779439"/>
                </a:lnTo>
                <a:lnTo>
                  <a:pt x="0" y="777943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6373229" y="5112392"/>
            <a:ext cx="5865811" cy="1855063"/>
          </a:xfrm>
          <a:custGeom>
            <a:avLst/>
            <a:gdLst/>
            <a:ahLst/>
            <a:cxnLst/>
            <a:rect l="l" t="t" r="r" b="b"/>
            <a:pathLst>
              <a:path w="8798716" h="2782594">
                <a:moveTo>
                  <a:pt x="0" y="0"/>
                </a:moveTo>
                <a:lnTo>
                  <a:pt x="8798716" y="0"/>
                </a:lnTo>
                <a:lnTo>
                  <a:pt x="8798716" y="2782594"/>
                </a:lnTo>
                <a:lnTo>
                  <a:pt x="0" y="27825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801136" y="148473"/>
            <a:ext cx="11144185" cy="7072847"/>
          </a:xfrm>
          <a:custGeom>
            <a:avLst/>
            <a:gdLst/>
            <a:ahLst/>
            <a:cxnLst/>
            <a:rect l="l" t="t" r="r" b="b"/>
            <a:pathLst>
              <a:path w="12657481" h="10609271">
                <a:moveTo>
                  <a:pt x="0" y="0"/>
                </a:moveTo>
                <a:lnTo>
                  <a:pt x="12657481" y="0"/>
                </a:lnTo>
                <a:lnTo>
                  <a:pt x="12657481" y="10609271"/>
                </a:lnTo>
                <a:lnTo>
                  <a:pt x="0" y="1060927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2372593" y="5198370"/>
            <a:ext cx="5222391" cy="1769085"/>
          </a:xfrm>
          <a:custGeom>
            <a:avLst/>
            <a:gdLst/>
            <a:ahLst/>
            <a:cxnLst/>
            <a:rect l="l" t="t" r="r" b="b"/>
            <a:pathLst>
              <a:path w="7833587" h="2653628">
                <a:moveTo>
                  <a:pt x="0" y="0"/>
                </a:moveTo>
                <a:lnTo>
                  <a:pt x="7833587" y="0"/>
                </a:lnTo>
                <a:lnTo>
                  <a:pt x="7833587" y="2653628"/>
                </a:lnTo>
                <a:lnTo>
                  <a:pt x="0" y="265362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7854119" y="5680016"/>
            <a:ext cx="1094819" cy="1258413"/>
          </a:xfrm>
          <a:custGeom>
            <a:avLst/>
            <a:gdLst/>
            <a:ahLst/>
            <a:cxnLst/>
            <a:rect l="l" t="t" r="r" b="b"/>
            <a:pathLst>
              <a:path w="1642229" h="1887620">
                <a:moveTo>
                  <a:pt x="0" y="0"/>
                </a:moveTo>
                <a:lnTo>
                  <a:pt x="1642229" y="0"/>
                </a:lnTo>
                <a:lnTo>
                  <a:pt x="1642229" y="1887620"/>
                </a:lnTo>
                <a:lnTo>
                  <a:pt x="0" y="188762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9547722" y="5665158"/>
            <a:ext cx="1446549" cy="1117459"/>
          </a:xfrm>
          <a:custGeom>
            <a:avLst/>
            <a:gdLst/>
            <a:ahLst/>
            <a:cxnLst/>
            <a:rect l="l" t="t" r="r" b="b"/>
            <a:pathLst>
              <a:path w="2169824" h="1676189">
                <a:moveTo>
                  <a:pt x="0" y="0"/>
                </a:moveTo>
                <a:lnTo>
                  <a:pt x="2169824" y="0"/>
                </a:lnTo>
                <a:lnTo>
                  <a:pt x="2169824" y="1676190"/>
                </a:lnTo>
                <a:lnTo>
                  <a:pt x="0" y="167619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-240443" y="-658873"/>
            <a:ext cx="1960062" cy="1941763"/>
          </a:xfrm>
          <a:custGeom>
            <a:avLst/>
            <a:gdLst/>
            <a:ahLst/>
            <a:cxnLst/>
            <a:rect l="l" t="t" r="r" b="b"/>
            <a:pathLst>
              <a:path w="3447182" h="3434255">
                <a:moveTo>
                  <a:pt x="0" y="0"/>
                </a:moveTo>
                <a:lnTo>
                  <a:pt x="3447182" y="0"/>
                </a:lnTo>
                <a:lnTo>
                  <a:pt x="3447182" y="3434255"/>
                </a:lnTo>
                <a:lnTo>
                  <a:pt x="0" y="3434255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  <p:sp>
        <p:nvSpPr>
          <p:cNvPr id="14" name="TextBox 4"/>
          <p:cNvSpPr txBox="1"/>
          <p:nvPr/>
        </p:nvSpPr>
        <p:spPr>
          <a:xfrm>
            <a:off x="1881326" y="1017775"/>
            <a:ext cx="8697062" cy="45551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2400" dirty="0" smtClean="0">
                <a:solidFill>
                  <a:srgbClr val="191919"/>
                </a:solidFill>
                <a:latin typeface="Times New Roman" panose="02020603050405020304" pitchFamily="18" charset="0"/>
                <a:ea typeface="Sansita"/>
                <a:cs typeface="Times New Roman" panose="02020603050405020304" pitchFamily="18" charset="0"/>
                <a:sym typeface="Sansita"/>
              </a:rPr>
              <a:t> </a:t>
            </a:r>
            <a:r>
              <a:rPr lang="en-US" sz="4000" i="1" dirty="0" err="1"/>
              <a:t>Đoạn</a:t>
            </a:r>
            <a:r>
              <a:rPr lang="en-US" sz="4000" i="1" dirty="0"/>
              <a:t> 1:</a:t>
            </a:r>
            <a:r>
              <a:rPr lang="en-US" sz="4000" dirty="0"/>
              <a:t> </a:t>
            </a:r>
            <a:endParaRPr lang="en-US" sz="4000" dirty="0" smtClean="0"/>
          </a:p>
          <a:p>
            <a:pPr algn="ctr"/>
            <a:r>
              <a:rPr lang="en-US" sz="4000" i="1" dirty="0" smtClean="0"/>
              <a:t>"</a:t>
            </a:r>
            <a:r>
              <a:rPr lang="en-US" sz="4000" i="1" dirty="0" err="1"/>
              <a:t>Nghỉ</a:t>
            </a:r>
            <a:r>
              <a:rPr lang="en-US" sz="4000" i="1" dirty="0"/>
              <a:t> </a:t>
            </a:r>
            <a:r>
              <a:rPr lang="en-US" sz="4000" i="1" dirty="0" err="1"/>
              <a:t>hè</a:t>
            </a:r>
            <a:r>
              <a:rPr lang="en-US" sz="4000" i="1" dirty="0"/>
              <a:t> </a:t>
            </a:r>
            <a:r>
              <a:rPr lang="en-US" sz="4000" i="1" dirty="0" err="1"/>
              <a:t>bé</a:t>
            </a:r>
            <a:r>
              <a:rPr lang="en-US" sz="4000" i="1" dirty="0"/>
              <a:t> </a:t>
            </a:r>
            <a:r>
              <a:rPr lang="en-US" sz="4000" i="1" dirty="0" err="1"/>
              <a:t>lại</a:t>
            </a:r>
            <a:r>
              <a:rPr lang="en-US" sz="4000" i="1" dirty="0"/>
              <a:t> </a:t>
            </a:r>
            <a:r>
              <a:rPr lang="en-US" sz="4000" i="1" dirty="0" err="1"/>
              <a:t>thăm</a:t>
            </a:r>
            <a:r>
              <a:rPr lang="en-US" sz="4000" i="1" dirty="0"/>
              <a:t> </a:t>
            </a:r>
            <a:r>
              <a:rPr lang="en-US" sz="4000" i="1" dirty="0" err="1"/>
              <a:t>quê</a:t>
            </a:r>
            <a:endParaRPr lang="en-US" sz="4000" i="1" dirty="0"/>
          </a:p>
          <a:p>
            <a:pPr algn="ctr"/>
            <a:r>
              <a:rPr lang="en-US" sz="4000" i="1" dirty="0" err="1"/>
              <a:t>Được</a:t>
            </a:r>
            <a:r>
              <a:rPr lang="en-US" sz="4000" i="1" dirty="0"/>
              <a:t> </a:t>
            </a:r>
            <a:r>
              <a:rPr lang="en-US" sz="4000" i="1" dirty="0" err="1"/>
              <a:t>đi</a:t>
            </a:r>
            <a:r>
              <a:rPr lang="en-US" sz="4000" i="1" dirty="0"/>
              <a:t> </a:t>
            </a:r>
            <a:r>
              <a:rPr lang="en-US" sz="4000" i="1" dirty="0" err="1"/>
              <a:t>lên</a:t>
            </a:r>
            <a:r>
              <a:rPr lang="en-US" sz="4000" i="1" dirty="0"/>
              <a:t> </a:t>
            </a:r>
            <a:r>
              <a:rPr lang="en-US" sz="4000" i="1" dirty="0" err="1"/>
              <a:t>rẫy</a:t>
            </a:r>
            <a:r>
              <a:rPr lang="en-US" sz="4000" i="1" dirty="0"/>
              <a:t>, </a:t>
            </a:r>
            <a:r>
              <a:rPr lang="en-US" sz="4000" i="1" dirty="0" err="1"/>
              <a:t>được</a:t>
            </a:r>
            <a:r>
              <a:rPr lang="en-US" sz="4000" i="1" dirty="0"/>
              <a:t> </a:t>
            </a:r>
            <a:r>
              <a:rPr lang="en-US" sz="4000" i="1" dirty="0" err="1"/>
              <a:t>về</a:t>
            </a:r>
            <a:r>
              <a:rPr lang="en-US" sz="4000" i="1" dirty="0"/>
              <a:t> </a:t>
            </a:r>
            <a:r>
              <a:rPr lang="en-US" sz="4000" i="1" dirty="0" err="1"/>
              <a:t>tắm</a:t>
            </a:r>
            <a:r>
              <a:rPr lang="en-US" sz="4000" i="1" dirty="0"/>
              <a:t> </a:t>
            </a:r>
            <a:r>
              <a:rPr lang="en-US" sz="4000" i="1" dirty="0" err="1"/>
              <a:t>sông</a:t>
            </a:r>
            <a:endParaRPr lang="en-US" sz="4000" i="1" dirty="0"/>
          </a:p>
          <a:p>
            <a:pPr algn="ctr"/>
            <a:r>
              <a:rPr lang="en-US" sz="4000" i="1" dirty="0" err="1"/>
              <a:t>Thăm</a:t>
            </a:r>
            <a:r>
              <a:rPr lang="en-US" sz="4000" i="1" dirty="0"/>
              <a:t> </a:t>
            </a:r>
            <a:r>
              <a:rPr lang="en-US" sz="4000" i="1" dirty="0" err="1"/>
              <a:t>bà</a:t>
            </a:r>
            <a:r>
              <a:rPr lang="en-US" sz="4000" i="1" dirty="0"/>
              <a:t> </a:t>
            </a:r>
            <a:r>
              <a:rPr lang="en-US" sz="4000" i="1" dirty="0" err="1"/>
              <a:t>rồi</a:t>
            </a:r>
            <a:r>
              <a:rPr lang="en-US" sz="4000" i="1" dirty="0"/>
              <a:t> </a:t>
            </a:r>
            <a:r>
              <a:rPr lang="en-US" sz="4000" i="1" dirty="0" err="1"/>
              <a:t>lại</a:t>
            </a:r>
            <a:r>
              <a:rPr lang="en-US" sz="4000" i="1" dirty="0"/>
              <a:t> </a:t>
            </a:r>
            <a:r>
              <a:rPr lang="en-US" sz="4000" i="1" dirty="0" err="1"/>
              <a:t>thăm</a:t>
            </a:r>
            <a:r>
              <a:rPr lang="en-US" sz="4000" i="1" dirty="0"/>
              <a:t> </a:t>
            </a:r>
            <a:r>
              <a:rPr lang="en-US" sz="4000" i="1" dirty="0" err="1"/>
              <a:t>ông</a:t>
            </a:r>
            <a:endParaRPr lang="en-US" sz="4000" i="1" dirty="0"/>
          </a:p>
          <a:p>
            <a:pPr algn="ctr"/>
            <a:r>
              <a:rPr lang="en-US" sz="4000" i="1" dirty="0" err="1"/>
              <a:t>Thả</a:t>
            </a:r>
            <a:r>
              <a:rPr lang="en-US" sz="4000" i="1" dirty="0"/>
              <a:t> </a:t>
            </a:r>
            <a:r>
              <a:rPr lang="en-US" sz="4000" i="1" dirty="0" err="1"/>
              <a:t>diều</a:t>
            </a:r>
            <a:r>
              <a:rPr lang="en-US" sz="4000" i="1" dirty="0"/>
              <a:t> </a:t>
            </a:r>
            <a:r>
              <a:rPr lang="en-US" sz="4000" i="1" dirty="0" err="1"/>
              <a:t>câu</a:t>
            </a:r>
            <a:r>
              <a:rPr lang="en-US" sz="4000" i="1" dirty="0"/>
              <a:t> </a:t>
            </a:r>
            <a:r>
              <a:rPr lang="en-US" sz="4000" i="1" dirty="0" err="1"/>
              <a:t>cá</a:t>
            </a:r>
            <a:r>
              <a:rPr lang="en-US" sz="4000" i="1" dirty="0"/>
              <a:t>, </a:t>
            </a:r>
            <a:r>
              <a:rPr lang="en-US" sz="4000" i="1" dirty="0" err="1"/>
              <a:t>sướng</a:t>
            </a:r>
            <a:r>
              <a:rPr lang="en-US" sz="4000" i="1" dirty="0"/>
              <a:t> </a:t>
            </a:r>
            <a:r>
              <a:rPr lang="en-US" sz="4000" i="1" dirty="0" err="1"/>
              <a:t>không</a:t>
            </a:r>
            <a:r>
              <a:rPr lang="en-US" sz="4000" i="1" dirty="0"/>
              <a:t> chi </a:t>
            </a:r>
            <a:r>
              <a:rPr lang="en-US" sz="4000" i="1" dirty="0" err="1"/>
              <a:t>bằng</a:t>
            </a:r>
            <a:r>
              <a:rPr lang="en-US" sz="4000" dirty="0" smtClean="0"/>
              <a:t>" </a:t>
            </a:r>
            <a:endParaRPr lang="en-US" sz="4000" dirty="0"/>
          </a:p>
          <a:p>
            <a:pPr algn="ctr"/>
            <a:r>
              <a:rPr lang="en-US" sz="3200" b="1" smtClean="0">
                <a:solidFill>
                  <a:srgbClr val="191919"/>
                </a:solidFill>
                <a:latin typeface="Sansita"/>
                <a:ea typeface="Sansita"/>
                <a:cs typeface="Sansita"/>
                <a:sym typeface="Sansita"/>
              </a:rPr>
              <a:t>=&gt; cảm xúc hào hứng của bé khi được làm các việc như đi rẫy, tắm sông thả diều câu cá rất là thích đúng không nào.</a:t>
            </a:r>
            <a:endParaRPr lang="en-US" sz="3200" b="1" dirty="0">
              <a:solidFill>
                <a:srgbClr val="191919"/>
              </a:solidFill>
              <a:latin typeface="Sansita"/>
              <a:ea typeface="Sansita"/>
              <a:cs typeface="Sansita"/>
              <a:sym typeface="Sansita"/>
            </a:endParaRPr>
          </a:p>
          <a:p>
            <a:pPr algn="ctr">
              <a:lnSpc>
                <a:spcPts val="41"/>
              </a:lnSpc>
            </a:pPr>
            <a:endParaRPr lang="en-US" sz="2815" dirty="0">
              <a:solidFill>
                <a:srgbClr val="191919"/>
              </a:solidFill>
              <a:latin typeface="Sansita"/>
              <a:ea typeface="Sansita"/>
              <a:cs typeface="Sansita"/>
              <a:sym typeface="Sansita"/>
            </a:endParaRPr>
          </a:p>
        </p:txBody>
      </p:sp>
    </p:spTree>
    <p:extLst>
      <p:ext uri="{BB962C8B-B14F-4D97-AF65-F5344CB8AC3E}">
        <p14:creationId xmlns:p14="http://schemas.microsoft.com/office/powerpoint/2010/main" val="7689973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57474" y="-28154"/>
            <a:ext cx="11477051" cy="2753578"/>
          </a:xfrm>
          <a:custGeom>
            <a:avLst/>
            <a:gdLst/>
            <a:ahLst/>
            <a:cxnLst/>
            <a:rect l="l" t="t" r="r" b="b"/>
            <a:pathLst>
              <a:path w="13032297" h="7318397">
                <a:moveTo>
                  <a:pt x="0" y="0"/>
                </a:moveTo>
                <a:lnTo>
                  <a:pt x="13032298" y="0"/>
                </a:lnTo>
                <a:lnTo>
                  <a:pt x="13032298" y="7318396"/>
                </a:lnTo>
                <a:lnTo>
                  <a:pt x="0" y="73183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TextBox 4"/>
          <p:cNvSpPr txBox="1"/>
          <p:nvPr/>
        </p:nvSpPr>
        <p:spPr>
          <a:xfrm>
            <a:off x="835893" y="143092"/>
            <a:ext cx="11204669" cy="20929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400" dirty="0" smtClean="0">
                <a:solidFill>
                  <a:srgbClr val="191919"/>
                </a:solidFill>
                <a:latin typeface="Times New Roman" panose="02020603050405020304" pitchFamily="18" charset="0"/>
                <a:ea typeface="Sansita"/>
                <a:cs typeface="Times New Roman" panose="02020603050405020304" pitchFamily="18" charset="0"/>
                <a:sym typeface="Sansita"/>
              </a:rPr>
              <a:t> </a:t>
            </a:r>
            <a:r>
              <a:rPr lang="en-US" sz="4800" b="1" dirty="0" err="1"/>
              <a:t>Giải</a:t>
            </a:r>
            <a:r>
              <a:rPr lang="en-US" sz="4800" b="1" dirty="0"/>
              <a:t> </a:t>
            </a:r>
            <a:r>
              <a:rPr lang="en-US" sz="4800" b="1" dirty="0" err="1"/>
              <a:t>thích</a:t>
            </a:r>
            <a:r>
              <a:rPr lang="en-US" sz="4800" b="1" dirty="0"/>
              <a:t> </a:t>
            </a:r>
            <a:r>
              <a:rPr lang="en-US" sz="4800" b="1" dirty="0" err="1"/>
              <a:t>từ</a:t>
            </a:r>
            <a:r>
              <a:rPr lang="en-US" sz="4800" b="1" dirty="0"/>
              <a:t> </a:t>
            </a:r>
            <a:r>
              <a:rPr lang="en-US" sz="4800" b="1" dirty="0" err="1"/>
              <a:t>khó</a:t>
            </a:r>
            <a:r>
              <a:rPr lang="en-US" sz="4800" b="1" dirty="0"/>
              <a:t>:</a:t>
            </a:r>
            <a:r>
              <a:rPr lang="en-US" sz="4800" dirty="0"/>
              <a:t> </a:t>
            </a:r>
            <a:endParaRPr lang="en-US" sz="4800" dirty="0" smtClean="0"/>
          </a:p>
          <a:p>
            <a:r>
              <a:rPr lang="en-US" sz="4800" dirty="0" smtClean="0"/>
              <a:t>"</a:t>
            </a:r>
            <a:r>
              <a:rPr lang="en-US" sz="4800" dirty="0" err="1"/>
              <a:t>Rẫy</a:t>
            </a:r>
            <a:r>
              <a:rPr lang="en-US" sz="4800" dirty="0"/>
              <a:t>" (</a:t>
            </a:r>
            <a:r>
              <a:rPr lang="en-US" sz="4800" dirty="0" err="1"/>
              <a:t>nơi</a:t>
            </a:r>
            <a:r>
              <a:rPr lang="en-US" sz="4800" dirty="0"/>
              <a:t> </a:t>
            </a:r>
            <a:r>
              <a:rPr lang="en-US" sz="4800" dirty="0" err="1"/>
              <a:t>trồng</a:t>
            </a:r>
            <a:r>
              <a:rPr lang="en-US" sz="4800" dirty="0"/>
              <a:t> </a:t>
            </a:r>
            <a:r>
              <a:rPr lang="en-US" sz="4800" dirty="0" err="1"/>
              <a:t>ngô</a:t>
            </a:r>
            <a:r>
              <a:rPr lang="en-US" sz="4800" dirty="0"/>
              <a:t>, </a:t>
            </a:r>
            <a:r>
              <a:rPr lang="en-US" sz="4800" dirty="0" err="1"/>
              <a:t>khoai</a:t>
            </a:r>
            <a:r>
              <a:rPr lang="en-US" sz="4800" dirty="0"/>
              <a:t>, </a:t>
            </a:r>
            <a:r>
              <a:rPr lang="en-US" sz="4800" dirty="0" err="1"/>
              <a:t>sắn</a:t>
            </a:r>
            <a:r>
              <a:rPr lang="en-US" sz="4800" dirty="0"/>
              <a:t> ở </a:t>
            </a:r>
            <a:r>
              <a:rPr lang="en-US" sz="4800" dirty="0" err="1"/>
              <a:t>vùng</a:t>
            </a:r>
            <a:r>
              <a:rPr lang="en-US" sz="4800" dirty="0"/>
              <a:t> </a:t>
            </a:r>
            <a:r>
              <a:rPr lang="en-US" sz="4800" dirty="0" err="1"/>
              <a:t>cao</a:t>
            </a:r>
            <a:r>
              <a:rPr lang="en-US" sz="4800" dirty="0" smtClean="0"/>
              <a:t>)</a:t>
            </a:r>
            <a:endParaRPr lang="en-US" sz="4800" dirty="0"/>
          </a:p>
          <a:p>
            <a:pPr algn="ctr"/>
            <a:endParaRPr lang="en-US" sz="4000" b="1" dirty="0">
              <a:solidFill>
                <a:srgbClr val="191919"/>
              </a:solidFill>
              <a:latin typeface="Sansita"/>
              <a:ea typeface="Sansita"/>
              <a:cs typeface="Sansita"/>
              <a:sym typeface="Sansita"/>
            </a:endParaRPr>
          </a:p>
          <a:p>
            <a:pPr algn="ctr">
              <a:lnSpc>
                <a:spcPts val="41"/>
              </a:lnSpc>
            </a:pPr>
            <a:endParaRPr lang="en-US" sz="2815" dirty="0">
              <a:solidFill>
                <a:srgbClr val="191919"/>
              </a:solidFill>
              <a:latin typeface="Sansita"/>
              <a:ea typeface="Sansita"/>
              <a:cs typeface="Sansita"/>
              <a:sym typeface="Sansita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1303211" y="128823"/>
            <a:ext cx="737352" cy="991549"/>
          </a:xfrm>
          <a:custGeom>
            <a:avLst/>
            <a:gdLst/>
            <a:ahLst/>
            <a:cxnLst/>
            <a:rect l="l" t="t" r="r" b="b"/>
            <a:pathLst>
              <a:path w="1106028" h="1487323">
                <a:moveTo>
                  <a:pt x="0" y="0"/>
                </a:moveTo>
                <a:lnTo>
                  <a:pt x="1106028" y="0"/>
                </a:lnTo>
                <a:lnTo>
                  <a:pt x="1106028" y="1487323"/>
                </a:lnTo>
                <a:lnTo>
                  <a:pt x="0" y="148732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844092">
            <a:off x="-634737" y="2240111"/>
            <a:ext cx="1964513" cy="1818067"/>
          </a:xfrm>
          <a:custGeom>
            <a:avLst/>
            <a:gdLst/>
            <a:ahLst/>
            <a:cxnLst/>
            <a:rect l="l" t="t" r="r" b="b"/>
            <a:pathLst>
              <a:path w="2946769" h="2727101">
                <a:moveTo>
                  <a:pt x="0" y="0"/>
                </a:moveTo>
                <a:lnTo>
                  <a:pt x="2946769" y="0"/>
                </a:lnTo>
                <a:lnTo>
                  <a:pt x="2946769" y="2727101"/>
                </a:lnTo>
                <a:lnTo>
                  <a:pt x="0" y="272710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-607908">
            <a:off x="785206" y="-159855"/>
            <a:ext cx="1842304" cy="1055137"/>
          </a:xfrm>
          <a:custGeom>
            <a:avLst/>
            <a:gdLst/>
            <a:ahLst/>
            <a:cxnLst/>
            <a:rect l="l" t="t" r="r" b="b"/>
            <a:pathLst>
              <a:path w="2763456" h="1582706">
                <a:moveTo>
                  <a:pt x="0" y="0"/>
                </a:moveTo>
                <a:lnTo>
                  <a:pt x="2763455" y="0"/>
                </a:lnTo>
                <a:lnTo>
                  <a:pt x="2763455" y="1582706"/>
                </a:lnTo>
                <a:lnTo>
                  <a:pt x="0" y="1582706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1890535">
            <a:off x="10750287" y="5419956"/>
            <a:ext cx="1329971" cy="802819"/>
          </a:xfrm>
          <a:custGeom>
            <a:avLst/>
            <a:gdLst/>
            <a:ahLst/>
            <a:cxnLst/>
            <a:rect l="l" t="t" r="r" b="b"/>
            <a:pathLst>
              <a:path w="1994956" h="1204228">
                <a:moveTo>
                  <a:pt x="0" y="0"/>
                </a:moveTo>
                <a:lnTo>
                  <a:pt x="1994956" y="0"/>
                </a:lnTo>
                <a:lnTo>
                  <a:pt x="1994956" y="1204228"/>
                </a:lnTo>
                <a:lnTo>
                  <a:pt x="0" y="1204228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="" xmlns:asvg="http://schemas.microsoft.com/office/drawing/2016/SVG/main" r:embed="rId27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 rot="-10037750">
            <a:off x="-401437" y="5851881"/>
            <a:ext cx="1151940" cy="904797"/>
          </a:xfrm>
          <a:custGeom>
            <a:avLst/>
            <a:gdLst/>
            <a:ahLst/>
            <a:cxnLst/>
            <a:rect l="l" t="t" r="r" b="b"/>
            <a:pathLst>
              <a:path w="1727910" h="1357195">
                <a:moveTo>
                  <a:pt x="0" y="0"/>
                </a:moveTo>
                <a:lnTo>
                  <a:pt x="1727911" y="0"/>
                </a:lnTo>
                <a:lnTo>
                  <a:pt x="1727911" y="1357195"/>
                </a:lnTo>
                <a:lnTo>
                  <a:pt x="0" y="1357195"/>
                </a:lnTo>
                <a:lnTo>
                  <a:pt x="0" y="0"/>
                </a:lnTo>
                <a:close/>
              </a:path>
            </a:pathLst>
          </a:custGeom>
          <a:blipFill>
            <a:blip r:embed="rId28">
              <a:extLst>
                <a:ext uri="{96DAC541-7B7A-43D3-8B79-37D633B846F1}">
                  <asvg:svgBlip xmlns="" xmlns:asvg="http://schemas.microsoft.com/office/drawing/2016/SVG/main" r:embed="rId29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4529385" y="6172200"/>
            <a:ext cx="1197939" cy="392053"/>
          </a:xfrm>
          <a:custGeom>
            <a:avLst/>
            <a:gdLst/>
            <a:ahLst/>
            <a:cxnLst/>
            <a:rect l="l" t="t" r="r" b="b"/>
            <a:pathLst>
              <a:path w="1796908" h="588079">
                <a:moveTo>
                  <a:pt x="0" y="0"/>
                </a:moveTo>
                <a:lnTo>
                  <a:pt x="1796908" y="0"/>
                </a:lnTo>
                <a:lnTo>
                  <a:pt x="1796908" y="588079"/>
                </a:lnTo>
                <a:lnTo>
                  <a:pt x="0" y="588079"/>
                </a:lnTo>
                <a:lnTo>
                  <a:pt x="0" y="0"/>
                </a:lnTo>
                <a:close/>
              </a:path>
            </a:pathLst>
          </a:custGeom>
          <a:blipFill>
            <a:blip r:embed="rId30">
              <a:extLst>
                <a:ext uri="{96DAC541-7B7A-43D3-8B79-37D633B846F1}">
                  <asvg:svgBlip xmlns="" xmlns:asvg="http://schemas.microsoft.com/office/drawing/2016/SVG/main" r:embed="rId31"/>
                </a:ext>
              </a:extLst>
            </a:blip>
            <a:stretch>
              <a:fillRect/>
            </a:stretch>
          </a:blipFill>
        </p:spPr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892" y="1955103"/>
            <a:ext cx="10467319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1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62253" y="0"/>
            <a:ext cx="13316505" cy="6858000"/>
          </a:xfrm>
          <a:custGeom>
            <a:avLst/>
            <a:gdLst/>
            <a:ahLst/>
            <a:cxnLst/>
            <a:rect l="l" t="t" r="r" b="b"/>
            <a:pathLst>
              <a:path w="19974757" h="10287000">
                <a:moveTo>
                  <a:pt x="0" y="0"/>
                </a:moveTo>
                <a:lnTo>
                  <a:pt x="19974758" y="0"/>
                </a:lnTo>
                <a:lnTo>
                  <a:pt x="1997475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" y="4628174"/>
            <a:ext cx="12239039" cy="5186293"/>
          </a:xfrm>
          <a:custGeom>
            <a:avLst/>
            <a:gdLst/>
            <a:ahLst/>
            <a:cxnLst/>
            <a:rect l="l" t="t" r="r" b="b"/>
            <a:pathLst>
              <a:path w="18358559" h="7779440">
                <a:moveTo>
                  <a:pt x="0" y="0"/>
                </a:moveTo>
                <a:lnTo>
                  <a:pt x="18358559" y="0"/>
                </a:lnTo>
                <a:lnTo>
                  <a:pt x="18358559" y="7779439"/>
                </a:lnTo>
                <a:lnTo>
                  <a:pt x="0" y="777943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6373229" y="5112392"/>
            <a:ext cx="5865811" cy="1855063"/>
          </a:xfrm>
          <a:custGeom>
            <a:avLst/>
            <a:gdLst/>
            <a:ahLst/>
            <a:cxnLst/>
            <a:rect l="l" t="t" r="r" b="b"/>
            <a:pathLst>
              <a:path w="8798716" h="2782594">
                <a:moveTo>
                  <a:pt x="0" y="0"/>
                </a:moveTo>
                <a:lnTo>
                  <a:pt x="8798716" y="0"/>
                </a:lnTo>
                <a:lnTo>
                  <a:pt x="8798716" y="2782594"/>
                </a:lnTo>
                <a:lnTo>
                  <a:pt x="0" y="27825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801136" y="148473"/>
            <a:ext cx="11144185" cy="7072847"/>
          </a:xfrm>
          <a:custGeom>
            <a:avLst/>
            <a:gdLst/>
            <a:ahLst/>
            <a:cxnLst/>
            <a:rect l="l" t="t" r="r" b="b"/>
            <a:pathLst>
              <a:path w="12657481" h="10609271">
                <a:moveTo>
                  <a:pt x="0" y="0"/>
                </a:moveTo>
                <a:lnTo>
                  <a:pt x="12657481" y="0"/>
                </a:lnTo>
                <a:lnTo>
                  <a:pt x="12657481" y="10609271"/>
                </a:lnTo>
                <a:lnTo>
                  <a:pt x="0" y="1060927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2372593" y="5865775"/>
            <a:ext cx="5222391" cy="1101680"/>
          </a:xfrm>
          <a:custGeom>
            <a:avLst/>
            <a:gdLst/>
            <a:ahLst/>
            <a:cxnLst/>
            <a:rect l="l" t="t" r="r" b="b"/>
            <a:pathLst>
              <a:path w="7833587" h="2653628">
                <a:moveTo>
                  <a:pt x="0" y="0"/>
                </a:moveTo>
                <a:lnTo>
                  <a:pt x="7833587" y="0"/>
                </a:lnTo>
                <a:lnTo>
                  <a:pt x="7833587" y="2653628"/>
                </a:lnTo>
                <a:lnTo>
                  <a:pt x="0" y="265362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7854119" y="5680016"/>
            <a:ext cx="1094819" cy="1258413"/>
          </a:xfrm>
          <a:custGeom>
            <a:avLst/>
            <a:gdLst/>
            <a:ahLst/>
            <a:cxnLst/>
            <a:rect l="l" t="t" r="r" b="b"/>
            <a:pathLst>
              <a:path w="1642229" h="1887620">
                <a:moveTo>
                  <a:pt x="0" y="0"/>
                </a:moveTo>
                <a:lnTo>
                  <a:pt x="1642229" y="0"/>
                </a:lnTo>
                <a:lnTo>
                  <a:pt x="1642229" y="1887620"/>
                </a:lnTo>
                <a:lnTo>
                  <a:pt x="0" y="188762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9547722" y="5665158"/>
            <a:ext cx="1446549" cy="1117459"/>
          </a:xfrm>
          <a:custGeom>
            <a:avLst/>
            <a:gdLst/>
            <a:ahLst/>
            <a:cxnLst/>
            <a:rect l="l" t="t" r="r" b="b"/>
            <a:pathLst>
              <a:path w="2169824" h="1676189">
                <a:moveTo>
                  <a:pt x="0" y="0"/>
                </a:moveTo>
                <a:lnTo>
                  <a:pt x="2169824" y="0"/>
                </a:lnTo>
                <a:lnTo>
                  <a:pt x="2169824" y="1676190"/>
                </a:lnTo>
                <a:lnTo>
                  <a:pt x="0" y="167619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-240443" y="-658873"/>
            <a:ext cx="1960062" cy="1941763"/>
          </a:xfrm>
          <a:custGeom>
            <a:avLst/>
            <a:gdLst/>
            <a:ahLst/>
            <a:cxnLst/>
            <a:rect l="l" t="t" r="r" b="b"/>
            <a:pathLst>
              <a:path w="3447182" h="3434255">
                <a:moveTo>
                  <a:pt x="0" y="0"/>
                </a:moveTo>
                <a:lnTo>
                  <a:pt x="3447182" y="0"/>
                </a:lnTo>
                <a:lnTo>
                  <a:pt x="3447182" y="3434255"/>
                </a:lnTo>
                <a:lnTo>
                  <a:pt x="0" y="3434255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  <p:sp>
        <p:nvSpPr>
          <p:cNvPr id="14" name="TextBox 4"/>
          <p:cNvSpPr txBox="1"/>
          <p:nvPr/>
        </p:nvSpPr>
        <p:spPr>
          <a:xfrm>
            <a:off x="1881326" y="1017775"/>
            <a:ext cx="8697062" cy="36933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dirty="0"/>
              <a:t> </a:t>
            </a:r>
            <a:r>
              <a:rPr lang="en-US" sz="4000" i="1" dirty="0" err="1" smtClean="0"/>
              <a:t>Đoạn</a:t>
            </a:r>
            <a:r>
              <a:rPr lang="en-US" sz="4000" i="1" dirty="0" smtClean="0"/>
              <a:t> </a:t>
            </a:r>
            <a:r>
              <a:rPr lang="en-US" sz="4000" i="1" dirty="0"/>
              <a:t>2:</a:t>
            </a:r>
            <a:r>
              <a:rPr lang="en-US" sz="4000" dirty="0"/>
              <a:t> </a:t>
            </a:r>
            <a:endParaRPr lang="en-US" sz="4000" dirty="0" smtClean="0"/>
          </a:p>
          <a:p>
            <a:pPr algn="ctr"/>
            <a:r>
              <a:rPr lang="en-US" sz="4000" i="1" dirty="0" smtClean="0"/>
              <a:t>"</a:t>
            </a:r>
            <a:r>
              <a:rPr lang="en-US" sz="4000" i="1" dirty="0" err="1"/>
              <a:t>Đêm</a:t>
            </a:r>
            <a:r>
              <a:rPr lang="en-US" sz="4000" i="1" dirty="0"/>
              <a:t> </a:t>
            </a:r>
            <a:r>
              <a:rPr lang="en-US" sz="4000" i="1" dirty="0" err="1"/>
              <a:t>về</a:t>
            </a:r>
            <a:r>
              <a:rPr lang="en-US" sz="4000" i="1" dirty="0"/>
              <a:t> </a:t>
            </a:r>
            <a:r>
              <a:rPr lang="en-US" sz="4000" i="1" dirty="0" err="1"/>
              <a:t>bé</a:t>
            </a:r>
            <a:r>
              <a:rPr lang="en-US" sz="4000" i="1" dirty="0"/>
              <a:t> </a:t>
            </a:r>
            <a:r>
              <a:rPr lang="en-US" sz="4000" i="1" dirty="0" err="1"/>
              <a:t>ngắm</a:t>
            </a:r>
            <a:r>
              <a:rPr lang="en-US" sz="4000" i="1" dirty="0"/>
              <a:t> </a:t>
            </a:r>
            <a:r>
              <a:rPr lang="en-US" sz="4000" i="1" dirty="0" err="1"/>
              <a:t>ông</a:t>
            </a:r>
            <a:r>
              <a:rPr lang="en-US" sz="4000" i="1" dirty="0"/>
              <a:t> </a:t>
            </a:r>
            <a:r>
              <a:rPr lang="en-US" sz="4000" i="1" dirty="0" err="1"/>
              <a:t>trăng</a:t>
            </a:r>
            <a:endParaRPr lang="en-US" sz="4000" i="1" dirty="0"/>
          </a:p>
          <a:p>
            <a:pPr algn="ctr"/>
            <a:r>
              <a:rPr lang="en-US" sz="4000" i="1" dirty="0" err="1"/>
              <a:t>Nghe</a:t>
            </a:r>
            <a:r>
              <a:rPr lang="en-US" sz="4000" i="1" dirty="0"/>
              <a:t> </a:t>
            </a:r>
            <a:r>
              <a:rPr lang="en-US" sz="4000" i="1" dirty="0" err="1"/>
              <a:t>ông</a:t>
            </a:r>
            <a:r>
              <a:rPr lang="en-US" sz="4000" i="1" dirty="0"/>
              <a:t> </a:t>
            </a:r>
            <a:r>
              <a:rPr lang="en-US" sz="4000" i="1" dirty="0" err="1"/>
              <a:t>kể</a:t>
            </a:r>
            <a:r>
              <a:rPr lang="en-US" sz="4000" i="1" dirty="0"/>
              <a:t> </a:t>
            </a:r>
            <a:r>
              <a:rPr lang="en-US" sz="4000" i="1" dirty="0" err="1"/>
              <a:t>chuyện</a:t>
            </a:r>
            <a:r>
              <a:rPr lang="en-US" sz="4000" i="1" dirty="0"/>
              <a:t> </a:t>
            </a:r>
            <a:r>
              <a:rPr lang="en-US" sz="4000" i="1" dirty="0" err="1"/>
              <a:t>chị</a:t>
            </a:r>
            <a:r>
              <a:rPr lang="en-US" sz="4000" i="1" dirty="0"/>
              <a:t> </a:t>
            </a:r>
            <a:r>
              <a:rPr lang="en-US" sz="4000" i="1" dirty="0" err="1"/>
              <a:t>hằng</a:t>
            </a:r>
            <a:r>
              <a:rPr lang="en-US" sz="4000" i="1" dirty="0"/>
              <a:t> </a:t>
            </a:r>
            <a:r>
              <a:rPr lang="en-US" sz="4000" i="1" dirty="0" err="1"/>
              <a:t>ngày</a:t>
            </a:r>
            <a:r>
              <a:rPr lang="en-US" sz="4000" i="1" dirty="0"/>
              <a:t> </a:t>
            </a:r>
            <a:r>
              <a:rPr lang="en-US" sz="4000" i="1" dirty="0" err="1"/>
              <a:t>xưa</a:t>
            </a:r>
            <a:endParaRPr lang="en-US" sz="4000" i="1" dirty="0"/>
          </a:p>
          <a:p>
            <a:pPr algn="ctr"/>
            <a:r>
              <a:rPr lang="en-US" sz="4000" i="1" dirty="0" err="1"/>
              <a:t>Bà</a:t>
            </a:r>
            <a:r>
              <a:rPr lang="en-US" sz="4000" i="1" dirty="0"/>
              <a:t> rang </a:t>
            </a:r>
            <a:r>
              <a:rPr lang="en-US" sz="4000" i="1" dirty="0" err="1"/>
              <a:t>đậu</a:t>
            </a:r>
            <a:r>
              <a:rPr lang="en-US" sz="4000" i="1" dirty="0"/>
              <a:t> </a:t>
            </a:r>
            <a:r>
              <a:rPr lang="en-US" sz="4000" i="1" dirty="0" err="1"/>
              <a:t>lạc</a:t>
            </a:r>
            <a:r>
              <a:rPr lang="en-US" sz="4000" i="1" dirty="0"/>
              <a:t> </a:t>
            </a:r>
            <a:r>
              <a:rPr lang="en-US" sz="4000" i="1" dirty="0" err="1"/>
              <a:t>thơm</a:t>
            </a:r>
            <a:r>
              <a:rPr lang="en-US" sz="4000" i="1" dirty="0"/>
              <a:t> </a:t>
            </a:r>
            <a:r>
              <a:rPr lang="en-US" sz="4000" i="1" dirty="0" err="1"/>
              <a:t>chưa</a:t>
            </a:r>
            <a:r>
              <a:rPr lang="en-US" sz="4000" i="1" dirty="0"/>
              <a:t>?</a:t>
            </a:r>
          </a:p>
          <a:p>
            <a:pPr algn="ctr"/>
            <a:r>
              <a:rPr lang="en-US" sz="4000" i="1" dirty="0" err="1"/>
              <a:t>Mời</a:t>
            </a:r>
            <a:r>
              <a:rPr lang="en-US" sz="4000" i="1" dirty="0"/>
              <a:t> </a:t>
            </a:r>
            <a:r>
              <a:rPr lang="en-US" sz="4000" i="1" dirty="0" err="1"/>
              <a:t>ông</a:t>
            </a:r>
            <a:r>
              <a:rPr lang="en-US" sz="4000" i="1" dirty="0"/>
              <a:t> </a:t>
            </a:r>
            <a:r>
              <a:rPr lang="en-US" sz="4000" i="1" dirty="0" err="1"/>
              <a:t>bà</a:t>
            </a:r>
            <a:r>
              <a:rPr lang="en-US" sz="4000" i="1" dirty="0"/>
              <a:t> </a:t>
            </a:r>
            <a:r>
              <a:rPr lang="en-US" sz="4000" i="1" dirty="0" err="1"/>
              <a:t>bé</a:t>
            </a:r>
            <a:r>
              <a:rPr lang="en-US" sz="4000" i="1" dirty="0"/>
              <a:t> say </a:t>
            </a:r>
            <a:r>
              <a:rPr lang="en-US" sz="4000" i="1" dirty="0" err="1"/>
              <a:t>sưa</a:t>
            </a:r>
            <a:r>
              <a:rPr lang="en-US" sz="4000" i="1" dirty="0"/>
              <a:t> </a:t>
            </a:r>
            <a:r>
              <a:rPr lang="en-US" sz="4000" i="1" dirty="0" err="1"/>
              <a:t>chuyện</a:t>
            </a:r>
            <a:r>
              <a:rPr lang="en-US" sz="4000" i="1" dirty="0"/>
              <a:t> </a:t>
            </a:r>
            <a:r>
              <a:rPr lang="en-US" sz="4000" i="1" dirty="0" err="1"/>
              <a:t>trò</a:t>
            </a:r>
            <a:r>
              <a:rPr lang="en-US" sz="4000" i="1" dirty="0"/>
              <a:t>"</a:t>
            </a:r>
          </a:p>
          <a:p>
            <a:pPr algn="ctr"/>
            <a:endParaRPr lang="en-US" sz="4000" b="1" dirty="0">
              <a:solidFill>
                <a:srgbClr val="191919"/>
              </a:solidFill>
              <a:latin typeface="Sansita"/>
              <a:ea typeface="Sansita"/>
              <a:cs typeface="Sansita"/>
              <a:sym typeface="Sansita"/>
            </a:endParaRPr>
          </a:p>
          <a:p>
            <a:pPr algn="ctr">
              <a:lnSpc>
                <a:spcPts val="41"/>
              </a:lnSpc>
            </a:pPr>
            <a:endParaRPr lang="en-US" sz="2815" dirty="0">
              <a:solidFill>
                <a:srgbClr val="191919"/>
              </a:solidFill>
              <a:latin typeface="Sansita"/>
              <a:ea typeface="Sansita"/>
              <a:cs typeface="Sansita"/>
              <a:sym typeface="Sansita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881326" y="4387323"/>
            <a:ext cx="887641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=&gt; 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Bé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nghe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ăn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đậu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lạc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bà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rang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trò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cùng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ông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bà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rất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say </a:t>
            </a:r>
            <a:r>
              <a:rPr lang="en-US" sz="3200" b="1" kern="100" dirty="0" err="1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sưa</a:t>
            </a:r>
            <a:r>
              <a:rPr lang="en-US" sz="3200" b="1" kern="100" dirty="0">
                <a:solidFill>
                  <a:srgbClr val="0A0A0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b="1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98216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47519" y="493760"/>
            <a:ext cx="11477051" cy="5678440"/>
          </a:xfrm>
          <a:custGeom>
            <a:avLst/>
            <a:gdLst/>
            <a:ahLst/>
            <a:cxnLst/>
            <a:rect l="l" t="t" r="r" b="b"/>
            <a:pathLst>
              <a:path w="13032297" h="7318397">
                <a:moveTo>
                  <a:pt x="0" y="0"/>
                </a:moveTo>
                <a:lnTo>
                  <a:pt x="13032298" y="0"/>
                </a:lnTo>
                <a:lnTo>
                  <a:pt x="13032298" y="7318396"/>
                </a:lnTo>
                <a:lnTo>
                  <a:pt x="0" y="73183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TextBox 4"/>
          <p:cNvSpPr txBox="1"/>
          <p:nvPr/>
        </p:nvSpPr>
        <p:spPr>
          <a:xfrm>
            <a:off x="1021790" y="1247427"/>
            <a:ext cx="10790516" cy="39396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400" dirty="0" smtClean="0">
                <a:solidFill>
                  <a:srgbClr val="191919"/>
                </a:solidFill>
                <a:latin typeface="Times New Roman" panose="02020603050405020304" pitchFamily="18" charset="0"/>
                <a:ea typeface="Sansita"/>
                <a:cs typeface="Times New Roman" panose="02020603050405020304" pitchFamily="18" charset="0"/>
                <a:sym typeface="Sansita"/>
              </a:rPr>
              <a:t> </a:t>
            </a:r>
            <a:r>
              <a:rPr lang="en-US" sz="5400" b="1" dirty="0" err="1"/>
              <a:t>Giải</a:t>
            </a:r>
            <a:r>
              <a:rPr lang="en-US" sz="5400" b="1" dirty="0"/>
              <a:t> </a:t>
            </a:r>
            <a:r>
              <a:rPr lang="en-US" sz="5400" b="1" dirty="0" err="1"/>
              <a:t>thích</a:t>
            </a:r>
            <a:r>
              <a:rPr lang="en-US" sz="5400" b="1" dirty="0"/>
              <a:t> </a:t>
            </a:r>
            <a:r>
              <a:rPr lang="en-US" sz="5400" b="1" dirty="0" err="1"/>
              <a:t>từ</a:t>
            </a:r>
            <a:r>
              <a:rPr lang="en-US" sz="5400" b="1" dirty="0"/>
              <a:t> </a:t>
            </a:r>
            <a:r>
              <a:rPr lang="en-US" sz="5400" b="1" dirty="0" err="1"/>
              <a:t>khó</a:t>
            </a:r>
            <a:r>
              <a:rPr lang="en-US" sz="5400" b="1" dirty="0"/>
              <a:t>:</a:t>
            </a:r>
            <a:r>
              <a:rPr lang="en-US" sz="5400" dirty="0"/>
              <a:t> </a:t>
            </a:r>
          </a:p>
          <a:p>
            <a:r>
              <a:rPr lang="en-US" sz="5400" dirty="0"/>
              <a:t>“Say </a:t>
            </a:r>
            <a:r>
              <a:rPr lang="en-US" sz="5400" dirty="0" err="1"/>
              <a:t>sưa</a:t>
            </a:r>
            <a:r>
              <a:rPr lang="en-US" sz="5400" dirty="0"/>
              <a:t>” : </a:t>
            </a:r>
            <a:r>
              <a:rPr lang="en-US" sz="5400" dirty="0" err="1"/>
              <a:t>tập</a:t>
            </a:r>
            <a:r>
              <a:rPr lang="en-US" sz="5400" dirty="0"/>
              <a:t> </a:t>
            </a:r>
            <a:r>
              <a:rPr lang="en-US" sz="5400" dirty="0" err="1"/>
              <a:t>trung</a:t>
            </a:r>
            <a:r>
              <a:rPr lang="en-US" sz="5400" dirty="0"/>
              <a:t> </a:t>
            </a:r>
            <a:r>
              <a:rPr lang="en-US" sz="5400" dirty="0" err="1"/>
              <a:t>hết</a:t>
            </a:r>
            <a:r>
              <a:rPr lang="en-US" sz="5400" dirty="0"/>
              <a:t> </a:t>
            </a:r>
            <a:r>
              <a:rPr lang="en-US" sz="5400" dirty="0" err="1"/>
              <a:t>mức</a:t>
            </a:r>
            <a:r>
              <a:rPr lang="en-US" sz="5400" dirty="0"/>
              <a:t> </a:t>
            </a:r>
            <a:r>
              <a:rPr lang="en-US" sz="5400" dirty="0" err="1"/>
              <a:t>vào</a:t>
            </a:r>
            <a:r>
              <a:rPr lang="en-US" sz="5400" dirty="0"/>
              <a:t> </a:t>
            </a:r>
            <a:r>
              <a:rPr lang="en-US" sz="5400" dirty="0" err="1"/>
              <a:t>một</a:t>
            </a:r>
            <a:r>
              <a:rPr lang="en-US" sz="5400" dirty="0"/>
              <a:t> </a:t>
            </a:r>
            <a:r>
              <a:rPr lang="en-US" sz="5400" dirty="0" err="1"/>
              <a:t>việc</a:t>
            </a:r>
            <a:r>
              <a:rPr lang="en-US" sz="5400" dirty="0"/>
              <a:t> </a:t>
            </a:r>
            <a:r>
              <a:rPr lang="en-US" sz="5400" dirty="0" err="1"/>
              <a:t>gì</a:t>
            </a:r>
            <a:r>
              <a:rPr lang="en-US" sz="5400" dirty="0"/>
              <a:t> </a:t>
            </a:r>
            <a:r>
              <a:rPr lang="en-US" sz="5400" dirty="0" err="1"/>
              <a:t>đó</a:t>
            </a:r>
            <a:r>
              <a:rPr lang="en-US" sz="5400" dirty="0"/>
              <a:t> </a:t>
            </a:r>
            <a:r>
              <a:rPr lang="en-US" sz="5400" dirty="0" err="1"/>
              <a:t>đến</a:t>
            </a:r>
            <a:r>
              <a:rPr lang="en-US" sz="5400" dirty="0"/>
              <a:t> </a:t>
            </a:r>
            <a:r>
              <a:rPr lang="en-US" sz="5400" dirty="0" err="1"/>
              <a:t>mức</a:t>
            </a:r>
            <a:r>
              <a:rPr lang="en-US" sz="5400" dirty="0"/>
              <a:t> </a:t>
            </a:r>
            <a:r>
              <a:rPr lang="en-US" sz="5400" dirty="0" err="1"/>
              <a:t>không</a:t>
            </a:r>
            <a:r>
              <a:rPr lang="en-US" sz="5400" dirty="0"/>
              <a:t> </a:t>
            </a:r>
            <a:r>
              <a:rPr lang="en-US" sz="5400" dirty="0" err="1"/>
              <a:t>còn</a:t>
            </a:r>
            <a:r>
              <a:rPr lang="en-US" sz="5400" dirty="0"/>
              <a:t> </a:t>
            </a:r>
            <a:r>
              <a:rPr lang="en-US" sz="5400" dirty="0" err="1"/>
              <a:t>để</a:t>
            </a:r>
            <a:r>
              <a:rPr lang="en-US" sz="5400" dirty="0"/>
              <a:t> ý </a:t>
            </a:r>
            <a:r>
              <a:rPr lang="en-US" sz="5400" dirty="0" err="1"/>
              <a:t>đến</a:t>
            </a:r>
            <a:r>
              <a:rPr lang="en-US" sz="5400" dirty="0"/>
              <a:t> </a:t>
            </a:r>
            <a:r>
              <a:rPr lang="en-US" sz="5400" dirty="0" err="1"/>
              <a:t>xung</a:t>
            </a:r>
            <a:r>
              <a:rPr lang="en-US" sz="5400" dirty="0"/>
              <a:t> </a:t>
            </a:r>
            <a:r>
              <a:rPr lang="en-US" sz="5400" dirty="0" err="1"/>
              <a:t>quanh</a:t>
            </a:r>
            <a:endParaRPr lang="en-US" sz="5400" dirty="0"/>
          </a:p>
          <a:p>
            <a:pPr algn="ctr"/>
            <a:endParaRPr lang="en-US" sz="4000" b="1" dirty="0">
              <a:solidFill>
                <a:srgbClr val="191919"/>
              </a:solidFill>
              <a:latin typeface="Sansita"/>
              <a:ea typeface="Sansita"/>
              <a:cs typeface="Sansita"/>
              <a:sym typeface="Sansita"/>
            </a:endParaRPr>
          </a:p>
          <a:p>
            <a:pPr algn="ctr">
              <a:lnSpc>
                <a:spcPts val="41"/>
              </a:lnSpc>
            </a:pPr>
            <a:endParaRPr lang="en-US" sz="2815" dirty="0">
              <a:solidFill>
                <a:srgbClr val="191919"/>
              </a:solidFill>
              <a:latin typeface="Sansita"/>
              <a:ea typeface="Sansita"/>
              <a:cs typeface="Sansita"/>
              <a:sym typeface="Sansita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0565862" y="101707"/>
            <a:ext cx="737352" cy="991549"/>
          </a:xfrm>
          <a:custGeom>
            <a:avLst/>
            <a:gdLst/>
            <a:ahLst/>
            <a:cxnLst/>
            <a:rect l="l" t="t" r="r" b="b"/>
            <a:pathLst>
              <a:path w="1106028" h="1487323">
                <a:moveTo>
                  <a:pt x="0" y="0"/>
                </a:moveTo>
                <a:lnTo>
                  <a:pt x="1106028" y="0"/>
                </a:lnTo>
                <a:lnTo>
                  <a:pt x="1106028" y="1487323"/>
                </a:lnTo>
                <a:lnTo>
                  <a:pt x="0" y="148732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844092">
            <a:off x="-634737" y="2240111"/>
            <a:ext cx="1964513" cy="1818067"/>
          </a:xfrm>
          <a:custGeom>
            <a:avLst/>
            <a:gdLst/>
            <a:ahLst/>
            <a:cxnLst/>
            <a:rect l="l" t="t" r="r" b="b"/>
            <a:pathLst>
              <a:path w="2946769" h="2727101">
                <a:moveTo>
                  <a:pt x="0" y="0"/>
                </a:moveTo>
                <a:lnTo>
                  <a:pt x="2946769" y="0"/>
                </a:lnTo>
                <a:lnTo>
                  <a:pt x="2946769" y="2727101"/>
                </a:lnTo>
                <a:lnTo>
                  <a:pt x="0" y="272710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-607908">
            <a:off x="3319896" y="-398745"/>
            <a:ext cx="1842304" cy="1055137"/>
          </a:xfrm>
          <a:custGeom>
            <a:avLst/>
            <a:gdLst/>
            <a:ahLst/>
            <a:cxnLst/>
            <a:rect l="l" t="t" r="r" b="b"/>
            <a:pathLst>
              <a:path w="2763456" h="1582706">
                <a:moveTo>
                  <a:pt x="0" y="0"/>
                </a:moveTo>
                <a:lnTo>
                  <a:pt x="2763455" y="0"/>
                </a:lnTo>
                <a:lnTo>
                  <a:pt x="2763455" y="1582706"/>
                </a:lnTo>
                <a:lnTo>
                  <a:pt x="0" y="1582706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1890535">
            <a:off x="10750287" y="5419956"/>
            <a:ext cx="1329971" cy="802819"/>
          </a:xfrm>
          <a:custGeom>
            <a:avLst/>
            <a:gdLst/>
            <a:ahLst/>
            <a:cxnLst/>
            <a:rect l="l" t="t" r="r" b="b"/>
            <a:pathLst>
              <a:path w="1994956" h="1204228">
                <a:moveTo>
                  <a:pt x="0" y="0"/>
                </a:moveTo>
                <a:lnTo>
                  <a:pt x="1994956" y="0"/>
                </a:lnTo>
                <a:lnTo>
                  <a:pt x="1994956" y="1204228"/>
                </a:lnTo>
                <a:lnTo>
                  <a:pt x="0" y="1204228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="" xmlns:asvg="http://schemas.microsoft.com/office/drawing/2016/SVG/main" r:embed="rId27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 rot="-10037750">
            <a:off x="7327282" y="-323575"/>
            <a:ext cx="1151940" cy="904797"/>
          </a:xfrm>
          <a:custGeom>
            <a:avLst/>
            <a:gdLst/>
            <a:ahLst/>
            <a:cxnLst/>
            <a:rect l="l" t="t" r="r" b="b"/>
            <a:pathLst>
              <a:path w="1727910" h="1357195">
                <a:moveTo>
                  <a:pt x="0" y="0"/>
                </a:moveTo>
                <a:lnTo>
                  <a:pt x="1727911" y="0"/>
                </a:lnTo>
                <a:lnTo>
                  <a:pt x="1727911" y="1357195"/>
                </a:lnTo>
                <a:lnTo>
                  <a:pt x="0" y="1357195"/>
                </a:lnTo>
                <a:lnTo>
                  <a:pt x="0" y="0"/>
                </a:lnTo>
                <a:close/>
              </a:path>
            </a:pathLst>
          </a:custGeom>
          <a:blipFill>
            <a:blip r:embed="rId28">
              <a:extLst>
                <a:ext uri="{96DAC541-7B7A-43D3-8B79-37D633B846F1}">
                  <asvg:svgBlip xmlns="" xmlns:asvg="http://schemas.microsoft.com/office/drawing/2016/SVG/main" r:embed="rId29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4529385" y="6172200"/>
            <a:ext cx="1197939" cy="392053"/>
          </a:xfrm>
          <a:custGeom>
            <a:avLst/>
            <a:gdLst/>
            <a:ahLst/>
            <a:cxnLst/>
            <a:rect l="l" t="t" r="r" b="b"/>
            <a:pathLst>
              <a:path w="1796908" h="588079">
                <a:moveTo>
                  <a:pt x="0" y="0"/>
                </a:moveTo>
                <a:lnTo>
                  <a:pt x="1796908" y="0"/>
                </a:lnTo>
                <a:lnTo>
                  <a:pt x="1796908" y="588079"/>
                </a:lnTo>
                <a:lnTo>
                  <a:pt x="0" y="588079"/>
                </a:lnTo>
                <a:lnTo>
                  <a:pt x="0" y="0"/>
                </a:lnTo>
                <a:close/>
              </a:path>
            </a:pathLst>
          </a:custGeom>
          <a:blipFill>
            <a:blip r:embed="rId30">
              <a:extLst>
                <a:ext uri="{96DAC541-7B7A-43D3-8B79-37D633B846F1}">
                  <asvg:svgBlip xmlns="" xmlns:asvg="http://schemas.microsoft.com/office/drawing/2016/SVG/main" r:embed="rId31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473700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47519" y="493760"/>
            <a:ext cx="11477051" cy="5678440"/>
          </a:xfrm>
          <a:custGeom>
            <a:avLst/>
            <a:gdLst/>
            <a:ahLst/>
            <a:cxnLst/>
            <a:rect l="l" t="t" r="r" b="b"/>
            <a:pathLst>
              <a:path w="13032297" h="7318397">
                <a:moveTo>
                  <a:pt x="0" y="0"/>
                </a:moveTo>
                <a:lnTo>
                  <a:pt x="13032298" y="0"/>
                </a:lnTo>
                <a:lnTo>
                  <a:pt x="13032298" y="7318396"/>
                </a:lnTo>
                <a:lnTo>
                  <a:pt x="0" y="73183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TextBox 4"/>
          <p:cNvSpPr txBox="1"/>
          <p:nvPr/>
        </p:nvSpPr>
        <p:spPr>
          <a:xfrm>
            <a:off x="1021790" y="1247427"/>
            <a:ext cx="10790516" cy="31086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400" dirty="0" smtClean="0">
                <a:solidFill>
                  <a:srgbClr val="191919"/>
                </a:solidFill>
                <a:latin typeface="Times New Roman" panose="02020603050405020304" pitchFamily="18" charset="0"/>
                <a:ea typeface="Sansita"/>
                <a:cs typeface="Times New Roman" panose="02020603050405020304" pitchFamily="18" charset="0"/>
                <a:sym typeface="Sansita"/>
              </a:rPr>
              <a:t> </a:t>
            </a:r>
            <a:r>
              <a:rPr lang="en-US" sz="5400" b="1" dirty="0" err="1"/>
              <a:t>Giải</a:t>
            </a:r>
            <a:r>
              <a:rPr lang="en-US" sz="5400" b="1" dirty="0"/>
              <a:t> </a:t>
            </a:r>
            <a:r>
              <a:rPr lang="en-US" sz="5400" b="1" dirty="0" err="1"/>
              <a:t>thích</a:t>
            </a:r>
            <a:r>
              <a:rPr lang="en-US" sz="5400" b="1" dirty="0"/>
              <a:t> </a:t>
            </a:r>
            <a:r>
              <a:rPr lang="en-US" sz="5400" b="1" dirty="0" err="1"/>
              <a:t>từ</a:t>
            </a:r>
            <a:r>
              <a:rPr lang="en-US" sz="5400" b="1" dirty="0"/>
              <a:t> </a:t>
            </a:r>
            <a:r>
              <a:rPr lang="en-US" sz="5400" b="1" dirty="0" err="1"/>
              <a:t>khó</a:t>
            </a:r>
            <a:r>
              <a:rPr lang="en-US" sz="5400" b="1" dirty="0"/>
              <a:t>:</a:t>
            </a:r>
            <a:r>
              <a:rPr lang="en-US" sz="5400" dirty="0"/>
              <a:t> </a:t>
            </a:r>
            <a:endParaRPr lang="en-US" sz="5400" dirty="0" smtClean="0"/>
          </a:p>
          <a:p>
            <a:r>
              <a:rPr lang="en-US" sz="5400" dirty="0"/>
              <a:t>  "</a:t>
            </a:r>
            <a:r>
              <a:rPr lang="en-US" sz="5400" dirty="0" err="1"/>
              <a:t>đậu</a:t>
            </a:r>
            <a:r>
              <a:rPr lang="en-US" sz="5400" dirty="0"/>
              <a:t> </a:t>
            </a:r>
            <a:r>
              <a:rPr lang="en-US" sz="5400" dirty="0" err="1"/>
              <a:t>lạc</a:t>
            </a:r>
            <a:r>
              <a:rPr lang="en-US" sz="5400" dirty="0"/>
              <a:t>" (</a:t>
            </a:r>
            <a:r>
              <a:rPr lang="en-US" sz="5400" dirty="0" err="1"/>
              <a:t>là</a:t>
            </a:r>
            <a:r>
              <a:rPr lang="en-US" sz="5400" dirty="0"/>
              <a:t> </a:t>
            </a:r>
            <a:r>
              <a:rPr lang="en-US" sz="5400" dirty="0" err="1"/>
              <a:t>củ</a:t>
            </a:r>
            <a:r>
              <a:rPr lang="en-US" sz="5400" dirty="0"/>
              <a:t> </a:t>
            </a:r>
            <a:r>
              <a:rPr lang="en-US" sz="5400" dirty="0" err="1"/>
              <a:t>lạc</a:t>
            </a:r>
            <a:r>
              <a:rPr lang="en-US" sz="5400" dirty="0"/>
              <a:t> rang</a:t>
            </a:r>
            <a:r>
              <a:rPr lang="en-US" sz="5400" dirty="0" smtClean="0"/>
              <a:t>).</a:t>
            </a:r>
          </a:p>
          <a:p>
            <a:endParaRPr lang="en-US" sz="5400" dirty="0"/>
          </a:p>
          <a:p>
            <a:pPr algn="ctr"/>
            <a:endParaRPr lang="en-US" sz="4000" b="1" dirty="0">
              <a:solidFill>
                <a:srgbClr val="191919"/>
              </a:solidFill>
              <a:latin typeface="Sansita"/>
              <a:ea typeface="Sansita"/>
              <a:cs typeface="Sansita"/>
              <a:sym typeface="Sansita"/>
            </a:endParaRPr>
          </a:p>
          <a:p>
            <a:pPr algn="ctr">
              <a:lnSpc>
                <a:spcPts val="41"/>
              </a:lnSpc>
            </a:pPr>
            <a:endParaRPr lang="en-US" sz="2815" dirty="0">
              <a:solidFill>
                <a:srgbClr val="191919"/>
              </a:solidFill>
              <a:latin typeface="Sansita"/>
              <a:ea typeface="Sansita"/>
              <a:cs typeface="Sansita"/>
              <a:sym typeface="Sansita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0565862" y="101707"/>
            <a:ext cx="737352" cy="991549"/>
          </a:xfrm>
          <a:custGeom>
            <a:avLst/>
            <a:gdLst/>
            <a:ahLst/>
            <a:cxnLst/>
            <a:rect l="l" t="t" r="r" b="b"/>
            <a:pathLst>
              <a:path w="1106028" h="1487323">
                <a:moveTo>
                  <a:pt x="0" y="0"/>
                </a:moveTo>
                <a:lnTo>
                  <a:pt x="1106028" y="0"/>
                </a:lnTo>
                <a:lnTo>
                  <a:pt x="1106028" y="1487323"/>
                </a:lnTo>
                <a:lnTo>
                  <a:pt x="0" y="148732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844092">
            <a:off x="-634737" y="2240111"/>
            <a:ext cx="1964513" cy="1818067"/>
          </a:xfrm>
          <a:custGeom>
            <a:avLst/>
            <a:gdLst/>
            <a:ahLst/>
            <a:cxnLst/>
            <a:rect l="l" t="t" r="r" b="b"/>
            <a:pathLst>
              <a:path w="2946769" h="2727101">
                <a:moveTo>
                  <a:pt x="0" y="0"/>
                </a:moveTo>
                <a:lnTo>
                  <a:pt x="2946769" y="0"/>
                </a:lnTo>
                <a:lnTo>
                  <a:pt x="2946769" y="2727101"/>
                </a:lnTo>
                <a:lnTo>
                  <a:pt x="0" y="272710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-607908">
            <a:off x="3319896" y="-398745"/>
            <a:ext cx="1842304" cy="1055137"/>
          </a:xfrm>
          <a:custGeom>
            <a:avLst/>
            <a:gdLst/>
            <a:ahLst/>
            <a:cxnLst/>
            <a:rect l="l" t="t" r="r" b="b"/>
            <a:pathLst>
              <a:path w="2763456" h="1582706">
                <a:moveTo>
                  <a:pt x="0" y="0"/>
                </a:moveTo>
                <a:lnTo>
                  <a:pt x="2763455" y="0"/>
                </a:lnTo>
                <a:lnTo>
                  <a:pt x="2763455" y="1582706"/>
                </a:lnTo>
                <a:lnTo>
                  <a:pt x="0" y="1582706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1890535">
            <a:off x="10750287" y="5419956"/>
            <a:ext cx="1329971" cy="802819"/>
          </a:xfrm>
          <a:custGeom>
            <a:avLst/>
            <a:gdLst/>
            <a:ahLst/>
            <a:cxnLst/>
            <a:rect l="l" t="t" r="r" b="b"/>
            <a:pathLst>
              <a:path w="1994956" h="1204228">
                <a:moveTo>
                  <a:pt x="0" y="0"/>
                </a:moveTo>
                <a:lnTo>
                  <a:pt x="1994956" y="0"/>
                </a:lnTo>
                <a:lnTo>
                  <a:pt x="1994956" y="1204228"/>
                </a:lnTo>
                <a:lnTo>
                  <a:pt x="0" y="1204228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="" xmlns:asvg="http://schemas.microsoft.com/office/drawing/2016/SVG/main" r:embed="rId27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 rot="-10037750">
            <a:off x="7327282" y="-323575"/>
            <a:ext cx="1151940" cy="904797"/>
          </a:xfrm>
          <a:custGeom>
            <a:avLst/>
            <a:gdLst/>
            <a:ahLst/>
            <a:cxnLst/>
            <a:rect l="l" t="t" r="r" b="b"/>
            <a:pathLst>
              <a:path w="1727910" h="1357195">
                <a:moveTo>
                  <a:pt x="0" y="0"/>
                </a:moveTo>
                <a:lnTo>
                  <a:pt x="1727911" y="0"/>
                </a:lnTo>
                <a:lnTo>
                  <a:pt x="1727911" y="1357195"/>
                </a:lnTo>
                <a:lnTo>
                  <a:pt x="0" y="1357195"/>
                </a:lnTo>
                <a:lnTo>
                  <a:pt x="0" y="0"/>
                </a:lnTo>
                <a:close/>
              </a:path>
            </a:pathLst>
          </a:custGeom>
          <a:blipFill>
            <a:blip r:embed="rId28">
              <a:extLst>
                <a:ext uri="{96DAC541-7B7A-43D3-8B79-37D633B846F1}">
                  <asvg:svgBlip xmlns="" xmlns:asvg="http://schemas.microsoft.com/office/drawing/2016/SVG/main" r:embed="rId29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4529385" y="6172200"/>
            <a:ext cx="1197939" cy="392053"/>
          </a:xfrm>
          <a:custGeom>
            <a:avLst/>
            <a:gdLst/>
            <a:ahLst/>
            <a:cxnLst/>
            <a:rect l="l" t="t" r="r" b="b"/>
            <a:pathLst>
              <a:path w="1796908" h="588079">
                <a:moveTo>
                  <a:pt x="0" y="0"/>
                </a:moveTo>
                <a:lnTo>
                  <a:pt x="1796908" y="0"/>
                </a:lnTo>
                <a:lnTo>
                  <a:pt x="1796908" y="588079"/>
                </a:lnTo>
                <a:lnTo>
                  <a:pt x="0" y="588079"/>
                </a:lnTo>
                <a:lnTo>
                  <a:pt x="0" y="0"/>
                </a:lnTo>
                <a:close/>
              </a:path>
            </a:pathLst>
          </a:custGeom>
          <a:blipFill>
            <a:blip r:embed="rId30">
              <a:extLst>
                <a:ext uri="{96DAC541-7B7A-43D3-8B79-37D633B846F1}">
                  <asvg:svgBlip xmlns="" xmlns:asvg="http://schemas.microsoft.com/office/drawing/2016/SVG/main" r:embed="rId31"/>
                </a:ext>
              </a:extLst>
            </a:blip>
            <a:stretch>
              <a:fillRect/>
            </a:stretch>
          </a:blipFill>
        </p:spPr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140" y="2957202"/>
            <a:ext cx="8278368" cy="382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132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29513" y="-153313"/>
            <a:ext cx="12651025" cy="12651025"/>
          </a:xfrm>
          <a:custGeom>
            <a:avLst/>
            <a:gdLst/>
            <a:ahLst/>
            <a:cxnLst/>
            <a:rect l="l" t="t" r="r" b="b"/>
            <a:pathLst>
              <a:path w="18976538" h="18976538">
                <a:moveTo>
                  <a:pt x="0" y="0"/>
                </a:moveTo>
                <a:lnTo>
                  <a:pt x="18976538" y="0"/>
                </a:lnTo>
                <a:lnTo>
                  <a:pt x="18976538" y="18976538"/>
                </a:lnTo>
                <a:lnTo>
                  <a:pt x="0" y="189765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289221" y="1146413"/>
            <a:ext cx="10434205" cy="4155558"/>
          </a:xfrm>
          <a:custGeom>
            <a:avLst/>
            <a:gdLst/>
            <a:ahLst/>
            <a:cxnLst/>
            <a:rect l="l" t="t" r="r" b="b"/>
            <a:pathLst>
              <a:path w="14420331" h="5405053">
                <a:moveTo>
                  <a:pt x="0" y="0"/>
                </a:moveTo>
                <a:lnTo>
                  <a:pt x="14420331" y="0"/>
                </a:lnTo>
                <a:lnTo>
                  <a:pt x="14420331" y="5405052"/>
                </a:lnTo>
                <a:lnTo>
                  <a:pt x="0" y="5405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610190">
            <a:off x="1068576" y="1147653"/>
            <a:ext cx="1722674" cy="1615007"/>
          </a:xfrm>
          <a:custGeom>
            <a:avLst/>
            <a:gdLst/>
            <a:ahLst/>
            <a:cxnLst/>
            <a:rect l="l" t="t" r="r" b="b"/>
            <a:pathLst>
              <a:path w="2584011" h="2422510">
                <a:moveTo>
                  <a:pt x="0" y="0"/>
                </a:moveTo>
                <a:lnTo>
                  <a:pt x="2584011" y="0"/>
                </a:lnTo>
                <a:lnTo>
                  <a:pt x="2584011" y="2422511"/>
                </a:lnTo>
                <a:lnTo>
                  <a:pt x="0" y="242251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710679">
            <a:off x="1300897" y="3853419"/>
            <a:ext cx="1667053" cy="1291208"/>
          </a:xfrm>
          <a:custGeom>
            <a:avLst/>
            <a:gdLst/>
            <a:ahLst/>
            <a:cxnLst/>
            <a:rect l="l" t="t" r="r" b="b"/>
            <a:pathLst>
              <a:path w="2500579" h="1936812">
                <a:moveTo>
                  <a:pt x="0" y="0"/>
                </a:moveTo>
                <a:lnTo>
                  <a:pt x="2500579" y="0"/>
                </a:lnTo>
                <a:lnTo>
                  <a:pt x="2500579" y="1936812"/>
                </a:lnTo>
                <a:lnTo>
                  <a:pt x="0" y="193681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508089" y="882298"/>
            <a:ext cx="972449" cy="892222"/>
          </a:xfrm>
          <a:custGeom>
            <a:avLst/>
            <a:gdLst/>
            <a:ahLst/>
            <a:cxnLst/>
            <a:rect l="l" t="t" r="r" b="b"/>
            <a:pathLst>
              <a:path w="1458673" h="1338333">
                <a:moveTo>
                  <a:pt x="0" y="0"/>
                </a:moveTo>
                <a:lnTo>
                  <a:pt x="1458674" y="0"/>
                </a:lnTo>
                <a:lnTo>
                  <a:pt x="1458674" y="1338332"/>
                </a:lnTo>
                <a:lnTo>
                  <a:pt x="0" y="133833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6923315" y="4616683"/>
            <a:ext cx="6140596" cy="2241317"/>
          </a:xfrm>
          <a:custGeom>
            <a:avLst/>
            <a:gdLst/>
            <a:ahLst/>
            <a:cxnLst/>
            <a:rect l="l" t="t" r="r" b="b"/>
            <a:pathLst>
              <a:path w="9210894" h="3361976">
                <a:moveTo>
                  <a:pt x="0" y="0"/>
                </a:moveTo>
                <a:lnTo>
                  <a:pt x="9210894" y="0"/>
                </a:lnTo>
                <a:lnTo>
                  <a:pt x="9210894" y="3361976"/>
                </a:lnTo>
                <a:lnTo>
                  <a:pt x="0" y="336197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2655919" y="2765436"/>
            <a:ext cx="6880163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83"/>
              </a:lnSpc>
            </a:pPr>
            <a:endParaRPr lang="en-US" sz="8333" dirty="0">
              <a:solidFill>
                <a:srgbClr val="000000"/>
              </a:solidFill>
              <a:latin typeface="Scripter"/>
              <a:ea typeface="Scripter"/>
              <a:cs typeface="Scripter"/>
              <a:sym typeface="Scripter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655919" y="3885145"/>
            <a:ext cx="6880163" cy="373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3"/>
              </a:lnSpc>
            </a:pPr>
            <a:endParaRPr lang="en-US" sz="2266" dirty="0">
              <a:solidFill>
                <a:srgbClr val="000000"/>
              </a:solidFill>
              <a:latin typeface="Anonymous Pro"/>
              <a:ea typeface="Anonymous Pro"/>
              <a:cs typeface="Anonymous Pro"/>
              <a:sym typeface="Anonymous Pro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807277" y="2432833"/>
            <a:ext cx="6577443" cy="11951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ts val="8587"/>
              </a:lnSpc>
            </a:pPr>
            <a:r>
              <a:rPr lang="en-US" sz="8800" b="1" dirty="0" smtClean="0">
                <a:latin typeface="Noto Sans Bold"/>
                <a:ea typeface="Noto Sans Bold"/>
                <a:cs typeface="Noto Sans Bold"/>
                <a:sym typeface="Noto Sans Bold"/>
              </a:rPr>
              <a:t>ĐÀM THOẠI</a:t>
            </a:r>
            <a:endParaRPr lang="en-US" sz="8800" b="1" dirty="0">
              <a:latin typeface="Noto Sans Bold"/>
              <a:ea typeface="Noto Sans Bold"/>
              <a:cs typeface="Noto Sans Bold"/>
              <a:sym typeface="Noto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41531124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8"/>
          <p:cNvSpPr/>
          <p:nvPr/>
        </p:nvSpPr>
        <p:spPr>
          <a:xfrm>
            <a:off x="-139766" y="5893511"/>
            <a:ext cx="4195489" cy="2074860"/>
          </a:xfrm>
          <a:custGeom>
            <a:avLst/>
            <a:gdLst/>
            <a:ahLst/>
            <a:cxnLst/>
            <a:rect l="l" t="t" r="r" b="b"/>
            <a:pathLst>
              <a:path w="6293234" h="3112290">
                <a:moveTo>
                  <a:pt x="0" y="0"/>
                </a:moveTo>
                <a:lnTo>
                  <a:pt x="6293234" y="0"/>
                </a:lnTo>
                <a:lnTo>
                  <a:pt x="6293234" y="3112290"/>
                </a:lnTo>
                <a:lnTo>
                  <a:pt x="0" y="311229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flipH="1">
            <a:off x="4002470" y="5871370"/>
            <a:ext cx="4195489" cy="2074860"/>
          </a:xfrm>
          <a:custGeom>
            <a:avLst/>
            <a:gdLst/>
            <a:ahLst/>
            <a:cxnLst/>
            <a:rect l="l" t="t" r="r" b="b"/>
            <a:pathLst>
              <a:path w="6293234" h="3112290">
                <a:moveTo>
                  <a:pt x="6293234" y="0"/>
                </a:moveTo>
                <a:lnTo>
                  <a:pt x="0" y="0"/>
                </a:lnTo>
                <a:lnTo>
                  <a:pt x="0" y="3112290"/>
                </a:lnTo>
                <a:lnTo>
                  <a:pt x="6293234" y="3112290"/>
                </a:lnTo>
                <a:lnTo>
                  <a:pt x="6293234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8161503" y="5833270"/>
            <a:ext cx="4195489" cy="2074860"/>
          </a:xfrm>
          <a:custGeom>
            <a:avLst/>
            <a:gdLst/>
            <a:ahLst/>
            <a:cxnLst/>
            <a:rect l="l" t="t" r="r" b="b"/>
            <a:pathLst>
              <a:path w="6293234" h="3112290">
                <a:moveTo>
                  <a:pt x="0" y="0"/>
                </a:moveTo>
                <a:lnTo>
                  <a:pt x="6293233" y="0"/>
                </a:lnTo>
                <a:lnTo>
                  <a:pt x="6293233" y="3112290"/>
                </a:lnTo>
                <a:lnTo>
                  <a:pt x="0" y="311229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1"/>
          <p:cNvSpPr txBox="1"/>
          <p:nvPr/>
        </p:nvSpPr>
        <p:spPr>
          <a:xfrm>
            <a:off x="1323282" y="3155828"/>
            <a:ext cx="10413937" cy="1313180"/>
          </a:xfrm>
          <a:prstGeom prst="rect">
            <a:avLst/>
          </a:prstGeom>
        </p:spPr>
        <p:txBody>
          <a:bodyPr spcFirstLastPara="1" wrap="square" lIns="0" tIns="0" rIns="0" bIns="0" numCol="1" rtlCol="0" anchor="t">
            <a:prstTxWarp prst="textArchUp">
              <a:avLst/>
            </a:prstTxWarp>
            <a:spAutoFit/>
          </a:bodyPr>
          <a:lstStyle/>
          <a:p>
            <a:pPr algn="ctr"/>
            <a:endParaRPr lang="en-US" sz="2133" b="1" dirty="0">
              <a:solidFill>
                <a:srgbClr val="FF0000"/>
              </a:solidFill>
              <a:latin typeface="Paytone One"/>
              <a:ea typeface="Paytone One"/>
              <a:cs typeface="Paytone One"/>
              <a:sym typeface="Paytone One"/>
            </a:endParaRPr>
          </a:p>
          <a:p>
            <a:pPr algn="ctr"/>
            <a:r>
              <a:rPr lang="en-US" sz="9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RUNG CHUÔNG VÀNG</a:t>
            </a:r>
          </a:p>
        </p:txBody>
      </p:sp>
      <p:sp>
        <p:nvSpPr>
          <p:cNvPr id="16" name="Freeform 10"/>
          <p:cNvSpPr/>
          <p:nvPr/>
        </p:nvSpPr>
        <p:spPr>
          <a:xfrm>
            <a:off x="6851759" y="-14145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9"/>
          <p:cNvSpPr/>
          <p:nvPr/>
        </p:nvSpPr>
        <p:spPr>
          <a:xfrm>
            <a:off x="1554329" y="352036"/>
            <a:ext cx="1766801" cy="1739256"/>
          </a:xfrm>
          <a:custGeom>
            <a:avLst/>
            <a:gdLst/>
            <a:ahLst/>
            <a:cxnLst/>
            <a:rect l="l" t="t" r="r" b="b"/>
            <a:pathLst>
              <a:path w="2650201" h="2608884">
                <a:moveTo>
                  <a:pt x="0" y="0"/>
                </a:moveTo>
                <a:lnTo>
                  <a:pt x="2650201" y="0"/>
                </a:lnTo>
                <a:lnTo>
                  <a:pt x="2650201" y="2608884"/>
                </a:lnTo>
                <a:lnTo>
                  <a:pt x="0" y="2608884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 t="-5268"/>
            </a:stretch>
          </a:blipFill>
        </p:spPr>
      </p:sp>
      <p:sp>
        <p:nvSpPr>
          <p:cNvPr id="18" name="Freeform 9"/>
          <p:cNvSpPr/>
          <p:nvPr/>
        </p:nvSpPr>
        <p:spPr>
          <a:xfrm>
            <a:off x="3628052" y="3749477"/>
            <a:ext cx="3413682" cy="2966196"/>
          </a:xfrm>
          <a:custGeom>
            <a:avLst/>
            <a:gdLst/>
            <a:ahLst/>
            <a:cxnLst/>
            <a:rect l="l" t="t" r="r" b="b"/>
            <a:pathLst>
              <a:path w="5899641" h="5825895">
                <a:moveTo>
                  <a:pt x="0" y="0"/>
                </a:moveTo>
                <a:lnTo>
                  <a:pt x="5899641" y="0"/>
                </a:lnTo>
                <a:lnTo>
                  <a:pt x="5899641" y="5825895"/>
                </a:lnTo>
                <a:lnTo>
                  <a:pt x="0" y="5825895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</p:sp>
      <p:sp>
        <p:nvSpPr>
          <p:cNvPr id="19" name="Freeform 2"/>
          <p:cNvSpPr/>
          <p:nvPr/>
        </p:nvSpPr>
        <p:spPr>
          <a:xfrm rot="21242707">
            <a:off x="9635338" y="54959"/>
            <a:ext cx="2229273" cy="1753365"/>
          </a:xfrm>
          <a:custGeom>
            <a:avLst/>
            <a:gdLst/>
            <a:ahLst/>
            <a:cxnLst/>
            <a:rect l="l" t="t" r="r" b="b"/>
            <a:pathLst>
              <a:path w="8872884" h="8229600">
                <a:moveTo>
                  <a:pt x="0" y="0"/>
                </a:moveTo>
                <a:lnTo>
                  <a:pt x="8872884" y="0"/>
                </a:lnTo>
                <a:lnTo>
                  <a:pt x="887288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</p:sp>
      <p:sp>
        <p:nvSpPr>
          <p:cNvPr id="23" name="Freeform 10"/>
          <p:cNvSpPr/>
          <p:nvPr/>
        </p:nvSpPr>
        <p:spPr>
          <a:xfrm>
            <a:off x="2343244" y="-119640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4259233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289" y="1"/>
            <a:ext cx="13905735" cy="6952867"/>
          </a:xfrm>
          <a:custGeom>
            <a:avLst/>
            <a:gdLst/>
            <a:ahLst/>
            <a:cxnLst/>
            <a:rect l="l" t="t" r="r" b="b"/>
            <a:pathLst>
              <a:path w="20858603" h="10429301">
                <a:moveTo>
                  <a:pt x="0" y="0"/>
                </a:moveTo>
                <a:lnTo>
                  <a:pt x="20858603" y="0"/>
                </a:lnTo>
                <a:lnTo>
                  <a:pt x="20858603" y="10429301"/>
                </a:lnTo>
                <a:lnTo>
                  <a:pt x="0" y="104293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0" y="0"/>
                </a:moveTo>
                <a:lnTo>
                  <a:pt x="10608240" y="0"/>
                </a:lnTo>
                <a:lnTo>
                  <a:pt x="10608240" y="2170269"/>
                </a:lnTo>
                <a:lnTo>
                  <a:pt x="0" y="2170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511984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10608240" y="0"/>
                </a:moveTo>
                <a:lnTo>
                  <a:pt x="0" y="0"/>
                </a:lnTo>
                <a:lnTo>
                  <a:pt x="0" y="2170269"/>
                </a:lnTo>
                <a:lnTo>
                  <a:pt x="10608240" y="2170269"/>
                </a:lnTo>
                <a:lnTo>
                  <a:pt x="1060824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88829" y="1001469"/>
            <a:ext cx="12595535" cy="4663668"/>
          </a:xfrm>
          <a:custGeom>
            <a:avLst/>
            <a:gdLst/>
            <a:ahLst/>
            <a:cxnLst/>
            <a:rect l="l" t="t" r="r" b="b"/>
            <a:pathLst>
              <a:path w="13004755" h="6263957">
                <a:moveTo>
                  <a:pt x="0" y="0"/>
                </a:moveTo>
                <a:lnTo>
                  <a:pt x="13004754" y="0"/>
                </a:lnTo>
                <a:lnTo>
                  <a:pt x="13004754" y="6263957"/>
                </a:lnTo>
                <a:lnTo>
                  <a:pt x="0" y="626395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774740" y="4972105"/>
            <a:ext cx="1665027" cy="2234858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0" y="0"/>
                </a:moveTo>
                <a:lnTo>
                  <a:pt x="3149536" y="0"/>
                </a:lnTo>
                <a:lnTo>
                  <a:pt x="31495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366787" y="4102907"/>
            <a:ext cx="2099691" cy="2743200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3149536" y="0"/>
                </a:moveTo>
                <a:lnTo>
                  <a:pt x="0" y="0"/>
                </a:lnTo>
                <a:lnTo>
                  <a:pt x="0" y="4114800"/>
                </a:lnTo>
                <a:lnTo>
                  <a:pt x="3149536" y="4114800"/>
                </a:lnTo>
                <a:lnTo>
                  <a:pt x="3149536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555128" y="2910181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271753" y="1514899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7692086" flipH="1">
            <a:off x="10951488" y="-214030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1466722" y="0"/>
                </a:moveTo>
                <a:lnTo>
                  <a:pt x="0" y="0"/>
                </a:lnTo>
                <a:lnTo>
                  <a:pt x="0" y="2699488"/>
                </a:lnTo>
                <a:lnTo>
                  <a:pt x="1466722" y="2699488"/>
                </a:lnTo>
                <a:lnTo>
                  <a:pt x="146672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7674032">
            <a:off x="261807" y="-323476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0" y="0"/>
                </a:moveTo>
                <a:lnTo>
                  <a:pt x="1466722" y="0"/>
                </a:lnTo>
                <a:lnTo>
                  <a:pt x="1466722" y="2699488"/>
                </a:lnTo>
                <a:lnTo>
                  <a:pt x="0" y="26994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718055" y="1363268"/>
            <a:ext cx="11016010" cy="28725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187"/>
              </a:lnSpc>
            </a:pPr>
            <a:r>
              <a:rPr lang="en-US" sz="7200" dirty="0" err="1"/>
              <a:t>Cô</a:t>
            </a:r>
            <a:r>
              <a:rPr lang="en-US" sz="7200" dirty="0"/>
              <a:t> </a:t>
            </a:r>
            <a:r>
              <a:rPr lang="en-US" sz="7200" dirty="0" err="1"/>
              <a:t>vừa</a:t>
            </a:r>
            <a:r>
              <a:rPr lang="en-US" sz="7200" dirty="0"/>
              <a:t> </a:t>
            </a:r>
            <a:r>
              <a:rPr lang="en-US" sz="7200" dirty="0" err="1"/>
              <a:t>đọc</a:t>
            </a:r>
            <a:r>
              <a:rPr lang="en-US" sz="7200" dirty="0"/>
              <a:t> </a:t>
            </a:r>
            <a:r>
              <a:rPr lang="en-US" sz="7200" dirty="0" err="1"/>
              <a:t>cho</a:t>
            </a:r>
            <a:r>
              <a:rPr lang="en-US" sz="7200" dirty="0"/>
              <a:t> </a:t>
            </a:r>
            <a:r>
              <a:rPr lang="en-US" sz="7200" dirty="0" err="1"/>
              <a:t>chúng</a:t>
            </a:r>
            <a:r>
              <a:rPr lang="en-US" sz="7200" dirty="0"/>
              <a:t> </a:t>
            </a:r>
            <a:r>
              <a:rPr lang="en-US" sz="7200" dirty="0" err="1"/>
              <a:t>mình</a:t>
            </a:r>
            <a:r>
              <a:rPr lang="en-US" sz="7200" dirty="0"/>
              <a:t> </a:t>
            </a:r>
            <a:r>
              <a:rPr lang="en-US" sz="7200" dirty="0" err="1"/>
              <a:t>nghe</a:t>
            </a:r>
            <a:r>
              <a:rPr lang="en-US" sz="7200" dirty="0"/>
              <a:t> </a:t>
            </a:r>
            <a:r>
              <a:rPr lang="en-US" sz="7200" dirty="0" err="1"/>
              <a:t>bài</a:t>
            </a:r>
            <a:r>
              <a:rPr lang="en-US" sz="7200" dirty="0"/>
              <a:t> </a:t>
            </a:r>
            <a:r>
              <a:rPr lang="en-US" sz="7200" dirty="0" err="1"/>
              <a:t>thơ</a:t>
            </a:r>
            <a:r>
              <a:rPr lang="en-US" sz="7200" dirty="0"/>
              <a:t> </a:t>
            </a:r>
            <a:r>
              <a:rPr lang="en-US" sz="7200" dirty="0" err="1" smtClean="0"/>
              <a:t>gì</a:t>
            </a:r>
            <a:r>
              <a:rPr lang="it-IT" sz="7200" dirty="0" smtClean="0"/>
              <a:t>? </a:t>
            </a:r>
            <a:endParaRPr lang="en-US" sz="7200" dirty="0">
              <a:solidFill>
                <a:srgbClr val="829155"/>
              </a:solidFill>
              <a:latin typeface="Funtastic"/>
              <a:ea typeface="Funtastic"/>
              <a:cs typeface="Funtastic"/>
              <a:sym typeface="Funtastic"/>
            </a:endParaRPr>
          </a:p>
        </p:txBody>
      </p:sp>
    </p:spTree>
    <p:extLst>
      <p:ext uri="{BB962C8B-B14F-4D97-AF65-F5344CB8AC3E}">
        <p14:creationId xmlns:p14="http://schemas.microsoft.com/office/powerpoint/2010/main" val="36320270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289" y="1"/>
            <a:ext cx="13905735" cy="6952867"/>
          </a:xfrm>
          <a:custGeom>
            <a:avLst/>
            <a:gdLst/>
            <a:ahLst/>
            <a:cxnLst/>
            <a:rect l="l" t="t" r="r" b="b"/>
            <a:pathLst>
              <a:path w="20858603" h="10429301">
                <a:moveTo>
                  <a:pt x="0" y="0"/>
                </a:moveTo>
                <a:lnTo>
                  <a:pt x="20858603" y="0"/>
                </a:lnTo>
                <a:lnTo>
                  <a:pt x="20858603" y="10429301"/>
                </a:lnTo>
                <a:lnTo>
                  <a:pt x="0" y="104293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0" y="0"/>
                </a:moveTo>
                <a:lnTo>
                  <a:pt x="10608240" y="0"/>
                </a:lnTo>
                <a:lnTo>
                  <a:pt x="10608240" y="2170269"/>
                </a:lnTo>
                <a:lnTo>
                  <a:pt x="0" y="2170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511984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10608240" y="0"/>
                </a:moveTo>
                <a:lnTo>
                  <a:pt x="0" y="0"/>
                </a:lnTo>
                <a:lnTo>
                  <a:pt x="0" y="2170269"/>
                </a:lnTo>
                <a:lnTo>
                  <a:pt x="10608240" y="2170269"/>
                </a:lnTo>
                <a:lnTo>
                  <a:pt x="1060824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774740" y="4972105"/>
            <a:ext cx="1665027" cy="2234858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0" y="0"/>
                </a:moveTo>
                <a:lnTo>
                  <a:pt x="3149536" y="0"/>
                </a:lnTo>
                <a:lnTo>
                  <a:pt x="31495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366787" y="4102907"/>
            <a:ext cx="2099691" cy="2743200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3149536" y="0"/>
                </a:moveTo>
                <a:lnTo>
                  <a:pt x="0" y="0"/>
                </a:lnTo>
                <a:lnTo>
                  <a:pt x="0" y="4114800"/>
                </a:lnTo>
                <a:lnTo>
                  <a:pt x="3149536" y="4114800"/>
                </a:lnTo>
                <a:lnTo>
                  <a:pt x="3149536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555128" y="2910181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271753" y="1514899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7692086" flipH="1">
            <a:off x="10951488" y="-214030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1466722" y="0"/>
                </a:moveTo>
                <a:lnTo>
                  <a:pt x="0" y="0"/>
                </a:lnTo>
                <a:lnTo>
                  <a:pt x="0" y="2699488"/>
                </a:lnTo>
                <a:lnTo>
                  <a:pt x="1466722" y="2699488"/>
                </a:lnTo>
                <a:lnTo>
                  <a:pt x="146672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7674032">
            <a:off x="261807" y="-323476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0" y="0"/>
                </a:moveTo>
                <a:lnTo>
                  <a:pt x="1466722" y="0"/>
                </a:lnTo>
                <a:lnTo>
                  <a:pt x="1466722" y="2699488"/>
                </a:lnTo>
                <a:lnTo>
                  <a:pt x="0" y="26994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7864" y="-1"/>
            <a:ext cx="13974342" cy="779963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911534" y="20674"/>
            <a:ext cx="95106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BÀI THƠ: VỀ QUÊ</a:t>
            </a:r>
            <a:endParaRPr lang="en-US" sz="96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290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94553" y="0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048277" y="0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345591" y="1024171"/>
            <a:ext cx="9035712" cy="4443483"/>
            <a:chOff x="0" y="0"/>
            <a:chExt cx="3569664" cy="175545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569664" cy="1755450"/>
            </a:xfrm>
            <a:custGeom>
              <a:avLst/>
              <a:gdLst/>
              <a:ahLst/>
              <a:cxnLst/>
              <a:rect l="l" t="t" r="r" b="b"/>
              <a:pathLst>
                <a:path w="3569664" h="1755450">
                  <a:moveTo>
                    <a:pt x="29132" y="0"/>
                  </a:moveTo>
                  <a:lnTo>
                    <a:pt x="3540532" y="0"/>
                  </a:lnTo>
                  <a:cubicBezTo>
                    <a:pt x="3548259" y="0"/>
                    <a:pt x="3555668" y="3069"/>
                    <a:pt x="3561131" y="8532"/>
                  </a:cubicBezTo>
                  <a:cubicBezTo>
                    <a:pt x="3566595" y="13996"/>
                    <a:pt x="3569664" y="21405"/>
                    <a:pt x="3569664" y="29132"/>
                  </a:cubicBezTo>
                  <a:lnTo>
                    <a:pt x="3569664" y="1726318"/>
                  </a:lnTo>
                  <a:cubicBezTo>
                    <a:pt x="3569664" y="1734044"/>
                    <a:pt x="3566595" y="1741454"/>
                    <a:pt x="3561131" y="1746917"/>
                  </a:cubicBezTo>
                  <a:cubicBezTo>
                    <a:pt x="3555668" y="1752381"/>
                    <a:pt x="3548259" y="1755450"/>
                    <a:pt x="3540532" y="1755450"/>
                  </a:cubicBezTo>
                  <a:lnTo>
                    <a:pt x="29132" y="1755450"/>
                  </a:lnTo>
                  <a:cubicBezTo>
                    <a:pt x="21405" y="1755450"/>
                    <a:pt x="13996" y="1752381"/>
                    <a:pt x="8532" y="1746917"/>
                  </a:cubicBezTo>
                  <a:cubicBezTo>
                    <a:pt x="3069" y="1741454"/>
                    <a:pt x="0" y="1734044"/>
                    <a:pt x="0" y="1726318"/>
                  </a:cubicBezTo>
                  <a:lnTo>
                    <a:pt x="0" y="29132"/>
                  </a:lnTo>
                  <a:cubicBezTo>
                    <a:pt x="0" y="21405"/>
                    <a:pt x="3069" y="13996"/>
                    <a:pt x="8532" y="8532"/>
                  </a:cubicBezTo>
                  <a:cubicBezTo>
                    <a:pt x="13996" y="3069"/>
                    <a:pt x="21405" y="0"/>
                    <a:pt x="29132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ED8E0C"/>
              </a:solidFill>
              <a:prstDash val="solid"/>
              <a:round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3569664" cy="17935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  <a:spcBef>
                  <a:spcPct val="0"/>
                </a:spcBef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 flipH="1">
            <a:off x="-8300" y="4027031"/>
            <a:ext cx="2422017" cy="2743200"/>
          </a:xfrm>
          <a:custGeom>
            <a:avLst/>
            <a:gdLst/>
            <a:ahLst/>
            <a:cxnLst/>
            <a:rect l="l" t="t" r="r" b="b"/>
            <a:pathLst>
              <a:path w="3633026" h="4114800">
                <a:moveTo>
                  <a:pt x="3633026" y="0"/>
                </a:moveTo>
                <a:lnTo>
                  <a:pt x="0" y="0"/>
                </a:lnTo>
                <a:lnTo>
                  <a:pt x="0" y="4114800"/>
                </a:lnTo>
                <a:lnTo>
                  <a:pt x="3633026" y="4114800"/>
                </a:lnTo>
                <a:lnTo>
                  <a:pt x="3633026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flipH="1">
            <a:off x="9432541" y="4027031"/>
            <a:ext cx="2921142" cy="2705708"/>
          </a:xfrm>
          <a:custGeom>
            <a:avLst/>
            <a:gdLst/>
            <a:ahLst/>
            <a:cxnLst/>
            <a:rect l="l" t="t" r="r" b="b"/>
            <a:pathLst>
              <a:path w="4381713" h="4058562">
                <a:moveTo>
                  <a:pt x="4381713" y="0"/>
                </a:moveTo>
                <a:lnTo>
                  <a:pt x="0" y="0"/>
                </a:lnTo>
                <a:lnTo>
                  <a:pt x="0" y="4058562"/>
                </a:lnTo>
                <a:lnTo>
                  <a:pt x="4381713" y="4058562"/>
                </a:lnTo>
                <a:lnTo>
                  <a:pt x="4381713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9" name="Freeform 10"/>
          <p:cNvSpPr/>
          <p:nvPr/>
        </p:nvSpPr>
        <p:spPr>
          <a:xfrm rot="19718705">
            <a:off x="-852120" y="210174"/>
            <a:ext cx="4126257" cy="1627996"/>
          </a:xfrm>
          <a:custGeom>
            <a:avLst/>
            <a:gdLst/>
            <a:ahLst/>
            <a:cxnLst/>
            <a:rect l="l" t="t" r="r" b="b"/>
            <a:pathLst>
              <a:path w="6189385" h="2441994">
                <a:moveTo>
                  <a:pt x="0" y="0"/>
                </a:moveTo>
                <a:lnTo>
                  <a:pt x="6189385" y="0"/>
                </a:lnTo>
                <a:lnTo>
                  <a:pt x="6189385" y="2441993"/>
                </a:lnTo>
                <a:lnTo>
                  <a:pt x="0" y="244199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0" name="Freeform 11"/>
          <p:cNvSpPr/>
          <p:nvPr/>
        </p:nvSpPr>
        <p:spPr>
          <a:xfrm rot="1828093" flipH="1">
            <a:off x="8437232" y="444125"/>
            <a:ext cx="4126257" cy="1627996"/>
          </a:xfrm>
          <a:custGeom>
            <a:avLst/>
            <a:gdLst/>
            <a:ahLst/>
            <a:cxnLst/>
            <a:rect l="l" t="t" r="r" b="b"/>
            <a:pathLst>
              <a:path w="6189385" h="2441994">
                <a:moveTo>
                  <a:pt x="6189385" y="0"/>
                </a:moveTo>
                <a:lnTo>
                  <a:pt x="0" y="0"/>
                </a:lnTo>
                <a:lnTo>
                  <a:pt x="0" y="2441993"/>
                </a:lnTo>
                <a:lnTo>
                  <a:pt x="6189385" y="2441993"/>
                </a:lnTo>
                <a:lnTo>
                  <a:pt x="6189385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1" name="Freeform 12"/>
          <p:cNvSpPr/>
          <p:nvPr/>
        </p:nvSpPr>
        <p:spPr>
          <a:xfrm>
            <a:off x="3034142" y="64008"/>
            <a:ext cx="5616594" cy="716116"/>
          </a:xfrm>
          <a:custGeom>
            <a:avLst/>
            <a:gdLst/>
            <a:ahLst/>
            <a:cxnLst/>
            <a:rect l="l" t="t" r="r" b="b"/>
            <a:pathLst>
              <a:path w="8424891" h="1074174">
                <a:moveTo>
                  <a:pt x="0" y="0"/>
                </a:moveTo>
                <a:lnTo>
                  <a:pt x="8424891" y="0"/>
                </a:lnTo>
                <a:lnTo>
                  <a:pt x="8424891" y="1074174"/>
                </a:lnTo>
                <a:lnTo>
                  <a:pt x="0" y="107417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2"/>
          <p:cNvSpPr/>
          <p:nvPr/>
        </p:nvSpPr>
        <p:spPr>
          <a:xfrm rot="1455290">
            <a:off x="4059193" y="-261292"/>
            <a:ext cx="3354687" cy="2378046"/>
          </a:xfrm>
          <a:custGeom>
            <a:avLst/>
            <a:gdLst/>
            <a:ahLst/>
            <a:cxnLst/>
            <a:rect l="l" t="t" r="r" b="b"/>
            <a:pathLst>
              <a:path w="8872884" h="8229600">
                <a:moveTo>
                  <a:pt x="0" y="0"/>
                </a:moveTo>
                <a:lnTo>
                  <a:pt x="8872884" y="0"/>
                </a:lnTo>
                <a:lnTo>
                  <a:pt x="887288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13" name="Freeform 5"/>
          <p:cNvSpPr/>
          <p:nvPr/>
        </p:nvSpPr>
        <p:spPr>
          <a:xfrm>
            <a:off x="4948964" y="2848448"/>
            <a:ext cx="2336800" cy="1726860"/>
          </a:xfrm>
          <a:custGeom>
            <a:avLst/>
            <a:gdLst/>
            <a:ahLst/>
            <a:cxnLst/>
            <a:rect l="l" t="t" r="r" b="b"/>
            <a:pathLst>
              <a:path w="9256196" h="8229600">
                <a:moveTo>
                  <a:pt x="0" y="0"/>
                </a:moveTo>
                <a:lnTo>
                  <a:pt x="9256196" y="0"/>
                </a:lnTo>
                <a:lnTo>
                  <a:pt x="925619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54699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ếng vỗ tay chào mừ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289" y="1"/>
            <a:ext cx="13905735" cy="6952867"/>
          </a:xfrm>
          <a:custGeom>
            <a:avLst/>
            <a:gdLst/>
            <a:ahLst/>
            <a:cxnLst/>
            <a:rect l="l" t="t" r="r" b="b"/>
            <a:pathLst>
              <a:path w="20858603" h="10429301">
                <a:moveTo>
                  <a:pt x="0" y="0"/>
                </a:moveTo>
                <a:lnTo>
                  <a:pt x="20858603" y="0"/>
                </a:lnTo>
                <a:lnTo>
                  <a:pt x="20858603" y="10429301"/>
                </a:lnTo>
                <a:lnTo>
                  <a:pt x="0" y="104293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0" y="0"/>
                </a:moveTo>
                <a:lnTo>
                  <a:pt x="10608240" y="0"/>
                </a:lnTo>
                <a:lnTo>
                  <a:pt x="10608240" y="2170269"/>
                </a:lnTo>
                <a:lnTo>
                  <a:pt x="0" y="2170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511984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10608240" y="0"/>
                </a:moveTo>
                <a:lnTo>
                  <a:pt x="0" y="0"/>
                </a:lnTo>
                <a:lnTo>
                  <a:pt x="0" y="2170269"/>
                </a:lnTo>
                <a:lnTo>
                  <a:pt x="10608240" y="2170269"/>
                </a:lnTo>
                <a:lnTo>
                  <a:pt x="1060824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88829" y="1001469"/>
            <a:ext cx="12595535" cy="4663668"/>
          </a:xfrm>
          <a:custGeom>
            <a:avLst/>
            <a:gdLst/>
            <a:ahLst/>
            <a:cxnLst/>
            <a:rect l="l" t="t" r="r" b="b"/>
            <a:pathLst>
              <a:path w="13004755" h="6263957">
                <a:moveTo>
                  <a:pt x="0" y="0"/>
                </a:moveTo>
                <a:lnTo>
                  <a:pt x="13004754" y="0"/>
                </a:lnTo>
                <a:lnTo>
                  <a:pt x="13004754" y="6263957"/>
                </a:lnTo>
                <a:lnTo>
                  <a:pt x="0" y="626395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774740" y="4972105"/>
            <a:ext cx="1665027" cy="2234858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0" y="0"/>
                </a:moveTo>
                <a:lnTo>
                  <a:pt x="3149536" y="0"/>
                </a:lnTo>
                <a:lnTo>
                  <a:pt x="31495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366787" y="4102907"/>
            <a:ext cx="2099691" cy="2743200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3149536" y="0"/>
                </a:moveTo>
                <a:lnTo>
                  <a:pt x="0" y="0"/>
                </a:lnTo>
                <a:lnTo>
                  <a:pt x="0" y="4114800"/>
                </a:lnTo>
                <a:lnTo>
                  <a:pt x="3149536" y="4114800"/>
                </a:lnTo>
                <a:lnTo>
                  <a:pt x="3149536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555128" y="2910181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271753" y="1514899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7692086" flipH="1">
            <a:off x="10951488" y="-214030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1466722" y="0"/>
                </a:moveTo>
                <a:lnTo>
                  <a:pt x="0" y="0"/>
                </a:lnTo>
                <a:lnTo>
                  <a:pt x="0" y="2699488"/>
                </a:lnTo>
                <a:lnTo>
                  <a:pt x="1466722" y="2699488"/>
                </a:lnTo>
                <a:lnTo>
                  <a:pt x="146672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7674032">
            <a:off x="261807" y="-323476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0" y="0"/>
                </a:moveTo>
                <a:lnTo>
                  <a:pt x="1466722" y="0"/>
                </a:lnTo>
                <a:lnTo>
                  <a:pt x="1466722" y="2699488"/>
                </a:lnTo>
                <a:lnTo>
                  <a:pt x="0" y="26994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655880" y="1918341"/>
            <a:ext cx="11016010" cy="14362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187"/>
              </a:lnSpc>
            </a:pPr>
            <a:r>
              <a:rPr lang="en-US" sz="7200" dirty="0" err="1"/>
              <a:t>Bài</a:t>
            </a:r>
            <a:r>
              <a:rPr lang="en-US" sz="7200" dirty="0"/>
              <a:t> </a:t>
            </a:r>
            <a:r>
              <a:rPr lang="en-US" sz="7200" dirty="0" err="1"/>
              <a:t>thơ</a:t>
            </a:r>
            <a:r>
              <a:rPr lang="en-US" sz="7200" dirty="0"/>
              <a:t> do </a:t>
            </a:r>
            <a:r>
              <a:rPr lang="en-US" sz="7200" dirty="0" err="1"/>
              <a:t>ai</a:t>
            </a:r>
            <a:r>
              <a:rPr lang="en-US" sz="7200" dirty="0"/>
              <a:t> </a:t>
            </a:r>
            <a:r>
              <a:rPr lang="en-US" sz="7200" dirty="0" err="1"/>
              <a:t>sáng</a:t>
            </a:r>
            <a:r>
              <a:rPr lang="en-US" sz="7200" dirty="0"/>
              <a:t> </a:t>
            </a:r>
            <a:r>
              <a:rPr lang="en-US" sz="7200" dirty="0" err="1"/>
              <a:t>tác</a:t>
            </a:r>
            <a:r>
              <a:rPr lang="it-IT" sz="7200" dirty="0" smtClean="0"/>
              <a:t>? </a:t>
            </a:r>
            <a:endParaRPr lang="en-US" sz="7200" dirty="0">
              <a:solidFill>
                <a:srgbClr val="829155"/>
              </a:solidFill>
              <a:latin typeface="Funtastic"/>
              <a:ea typeface="Funtastic"/>
              <a:cs typeface="Funtastic"/>
              <a:sym typeface="Funtastic"/>
            </a:endParaRPr>
          </a:p>
        </p:txBody>
      </p:sp>
    </p:spTree>
    <p:extLst>
      <p:ext uri="{BB962C8B-B14F-4D97-AF65-F5344CB8AC3E}">
        <p14:creationId xmlns:p14="http://schemas.microsoft.com/office/powerpoint/2010/main" val="5113320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5024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55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289" y="1"/>
            <a:ext cx="13905735" cy="6952867"/>
          </a:xfrm>
          <a:custGeom>
            <a:avLst/>
            <a:gdLst/>
            <a:ahLst/>
            <a:cxnLst/>
            <a:rect l="l" t="t" r="r" b="b"/>
            <a:pathLst>
              <a:path w="20858603" h="10429301">
                <a:moveTo>
                  <a:pt x="0" y="0"/>
                </a:moveTo>
                <a:lnTo>
                  <a:pt x="20858603" y="0"/>
                </a:lnTo>
                <a:lnTo>
                  <a:pt x="20858603" y="10429301"/>
                </a:lnTo>
                <a:lnTo>
                  <a:pt x="0" y="104293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0" y="0"/>
                </a:moveTo>
                <a:lnTo>
                  <a:pt x="10608240" y="0"/>
                </a:lnTo>
                <a:lnTo>
                  <a:pt x="10608240" y="2170269"/>
                </a:lnTo>
                <a:lnTo>
                  <a:pt x="0" y="2170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511984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10608240" y="0"/>
                </a:moveTo>
                <a:lnTo>
                  <a:pt x="0" y="0"/>
                </a:lnTo>
                <a:lnTo>
                  <a:pt x="0" y="2170269"/>
                </a:lnTo>
                <a:lnTo>
                  <a:pt x="10608240" y="2170269"/>
                </a:lnTo>
                <a:lnTo>
                  <a:pt x="1060824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88829" y="1001469"/>
            <a:ext cx="12595535" cy="4663668"/>
          </a:xfrm>
          <a:custGeom>
            <a:avLst/>
            <a:gdLst/>
            <a:ahLst/>
            <a:cxnLst/>
            <a:rect l="l" t="t" r="r" b="b"/>
            <a:pathLst>
              <a:path w="13004755" h="6263957">
                <a:moveTo>
                  <a:pt x="0" y="0"/>
                </a:moveTo>
                <a:lnTo>
                  <a:pt x="13004754" y="0"/>
                </a:lnTo>
                <a:lnTo>
                  <a:pt x="13004754" y="6263957"/>
                </a:lnTo>
                <a:lnTo>
                  <a:pt x="0" y="626395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774740" y="4972105"/>
            <a:ext cx="1665027" cy="2234858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0" y="0"/>
                </a:moveTo>
                <a:lnTo>
                  <a:pt x="3149536" y="0"/>
                </a:lnTo>
                <a:lnTo>
                  <a:pt x="31495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366787" y="4102907"/>
            <a:ext cx="2099691" cy="2743200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3149536" y="0"/>
                </a:moveTo>
                <a:lnTo>
                  <a:pt x="0" y="0"/>
                </a:lnTo>
                <a:lnTo>
                  <a:pt x="0" y="4114800"/>
                </a:lnTo>
                <a:lnTo>
                  <a:pt x="3149536" y="4114800"/>
                </a:lnTo>
                <a:lnTo>
                  <a:pt x="3149536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555128" y="2910181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271753" y="1514899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7692086" flipH="1">
            <a:off x="10951488" y="-214030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1466722" y="0"/>
                </a:moveTo>
                <a:lnTo>
                  <a:pt x="0" y="0"/>
                </a:lnTo>
                <a:lnTo>
                  <a:pt x="0" y="2699488"/>
                </a:lnTo>
                <a:lnTo>
                  <a:pt x="1466722" y="2699488"/>
                </a:lnTo>
                <a:lnTo>
                  <a:pt x="146672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7674032">
            <a:off x="261807" y="-323476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0" y="0"/>
                </a:moveTo>
                <a:lnTo>
                  <a:pt x="1466722" y="0"/>
                </a:lnTo>
                <a:lnTo>
                  <a:pt x="1466722" y="2699488"/>
                </a:lnTo>
                <a:lnTo>
                  <a:pt x="0" y="26994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547705" y="1240133"/>
            <a:ext cx="11016010" cy="28725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187"/>
              </a:lnSpc>
            </a:pPr>
            <a:r>
              <a:rPr lang="en-US" sz="7200" dirty="0" err="1"/>
              <a:t>Nghỉ</a:t>
            </a:r>
            <a:r>
              <a:rPr lang="en-US" sz="7200" dirty="0"/>
              <a:t> </a:t>
            </a:r>
            <a:r>
              <a:rPr lang="en-US" sz="7200" dirty="0" err="1"/>
              <a:t>hè</a:t>
            </a:r>
            <a:r>
              <a:rPr lang="en-US" sz="7200" dirty="0"/>
              <a:t> </a:t>
            </a:r>
            <a:r>
              <a:rPr lang="en-US" sz="7200" dirty="0" err="1"/>
              <a:t>bạn</a:t>
            </a:r>
            <a:r>
              <a:rPr lang="en-US" sz="7200" dirty="0"/>
              <a:t> </a:t>
            </a:r>
            <a:r>
              <a:rPr lang="en-US" sz="7200" dirty="0" err="1"/>
              <a:t>nhỏ</a:t>
            </a:r>
            <a:r>
              <a:rPr lang="en-US" sz="7200" dirty="0"/>
              <a:t> </a:t>
            </a:r>
            <a:r>
              <a:rPr lang="en-US" sz="7200" dirty="0" err="1"/>
              <a:t>được</a:t>
            </a:r>
            <a:r>
              <a:rPr lang="en-US" sz="7200" dirty="0"/>
              <a:t> </a:t>
            </a:r>
            <a:r>
              <a:rPr lang="en-US" sz="7200" dirty="0" err="1"/>
              <a:t>đi</a:t>
            </a:r>
            <a:r>
              <a:rPr lang="en-US" sz="7200" dirty="0"/>
              <a:t> </a:t>
            </a:r>
            <a:r>
              <a:rPr lang="en-US" sz="7200" dirty="0" err="1"/>
              <a:t>đâu</a:t>
            </a:r>
            <a:r>
              <a:rPr lang="en-US" sz="7200"/>
              <a:t>? </a:t>
            </a:r>
            <a:endParaRPr lang="en-US" sz="7200" dirty="0">
              <a:solidFill>
                <a:srgbClr val="829155"/>
              </a:solidFill>
              <a:latin typeface="Funtastic"/>
              <a:ea typeface="Funtastic"/>
              <a:cs typeface="Funtastic"/>
              <a:sym typeface="Funtastic"/>
            </a:endParaRPr>
          </a:p>
        </p:txBody>
      </p:sp>
    </p:spTree>
    <p:extLst>
      <p:ext uri="{BB962C8B-B14F-4D97-AF65-F5344CB8AC3E}">
        <p14:creationId xmlns:p14="http://schemas.microsoft.com/office/powerpoint/2010/main" val="38194326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289" y="1"/>
            <a:ext cx="13905735" cy="6952867"/>
          </a:xfrm>
          <a:custGeom>
            <a:avLst/>
            <a:gdLst/>
            <a:ahLst/>
            <a:cxnLst/>
            <a:rect l="l" t="t" r="r" b="b"/>
            <a:pathLst>
              <a:path w="20858603" h="10429301">
                <a:moveTo>
                  <a:pt x="0" y="0"/>
                </a:moveTo>
                <a:lnTo>
                  <a:pt x="20858603" y="0"/>
                </a:lnTo>
                <a:lnTo>
                  <a:pt x="20858603" y="10429301"/>
                </a:lnTo>
                <a:lnTo>
                  <a:pt x="0" y="104293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0" y="0"/>
                </a:moveTo>
                <a:lnTo>
                  <a:pt x="10608240" y="0"/>
                </a:lnTo>
                <a:lnTo>
                  <a:pt x="10608240" y="2170269"/>
                </a:lnTo>
                <a:lnTo>
                  <a:pt x="0" y="2170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511984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10608240" y="0"/>
                </a:moveTo>
                <a:lnTo>
                  <a:pt x="0" y="0"/>
                </a:lnTo>
                <a:lnTo>
                  <a:pt x="0" y="2170269"/>
                </a:lnTo>
                <a:lnTo>
                  <a:pt x="10608240" y="2170269"/>
                </a:lnTo>
                <a:lnTo>
                  <a:pt x="1060824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774740" y="4972105"/>
            <a:ext cx="1665027" cy="2234858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0" y="0"/>
                </a:moveTo>
                <a:lnTo>
                  <a:pt x="3149536" y="0"/>
                </a:lnTo>
                <a:lnTo>
                  <a:pt x="31495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366787" y="4102907"/>
            <a:ext cx="2099691" cy="2743200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3149536" y="0"/>
                </a:moveTo>
                <a:lnTo>
                  <a:pt x="0" y="0"/>
                </a:lnTo>
                <a:lnTo>
                  <a:pt x="0" y="4114800"/>
                </a:lnTo>
                <a:lnTo>
                  <a:pt x="3149536" y="4114800"/>
                </a:lnTo>
                <a:lnTo>
                  <a:pt x="3149536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555128" y="2910181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271753" y="1514899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7692086" flipH="1">
            <a:off x="10951488" y="-214030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1466722" y="0"/>
                </a:moveTo>
                <a:lnTo>
                  <a:pt x="0" y="0"/>
                </a:lnTo>
                <a:lnTo>
                  <a:pt x="0" y="2699488"/>
                </a:lnTo>
                <a:lnTo>
                  <a:pt x="1466722" y="2699488"/>
                </a:lnTo>
                <a:lnTo>
                  <a:pt x="146672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7674032">
            <a:off x="261807" y="-323476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0" y="0"/>
                </a:moveTo>
                <a:lnTo>
                  <a:pt x="1466722" y="0"/>
                </a:lnTo>
                <a:lnTo>
                  <a:pt x="1466722" y="2699488"/>
                </a:lnTo>
                <a:lnTo>
                  <a:pt x="0" y="26994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7864" y="-1"/>
            <a:ext cx="13974342" cy="779963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911534" y="20674"/>
            <a:ext cx="95106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BÀI THƠ: VỀ QUÊ</a:t>
            </a:r>
            <a:endParaRPr lang="en-US" sz="96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408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94553" y="0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048277" y="0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345591" y="1024171"/>
            <a:ext cx="9035712" cy="4443483"/>
            <a:chOff x="0" y="0"/>
            <a:chExt cx="3569664" cy="175545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569664" cy="1755450"/>
            </a:xfrm>
            <a:custGeom>
              <a:avLst/>
              <a:gdLst/>
              <a:ahLst/>
              <a:cxnLst/>
              <a:rect l="l" t="t" r="r" b="b"/>
              <a:pathLst>
                <a:path w="3569664" h="1755450">
                  <a:moveTo>
                    <a:pt x="29132" y="0"/>
                  </a:moveTo>
                  <a:lnTo>
                    <a:pt x="3540532" y="0"/>
                  </a:lnTo>
                  <a:cubicBezTo>
                    <a:pt x="3548259" y="0"/>
                    <a:pt x="3555668" y="3069"/>
                    <a:pt x="3561131" y="8532"/>
                  </a:cubicBezTo>
                  <a:cubicBezTo>
                    <a:pt x="3566595" y="13996"/>
                    <a:pt x="3569664" y="21405"/>
                    <a:pt x="3569664" y="29132"/>
                  </a:cubicBezTo>
                  <a:lnTo>
                    <a:pt x="3569664" y="1726318"/>
                  </a:lnTo>
                  <a:cubicBezTo>
                    <a:pt x="3569664" y="1734044"/>
                    <a:pt x="3566595" y="1741454"/>
                    <a:pt x="3561131" y="1746917"/>
                  </a:cubicBezTo>
                  <a:cubicBezTo>
                    <a:pt x="3555668" y="1752381"/>
                    <a:pt x="3548259" y="1755450"/>
                    <a:pt x="3540532" y="1755450"/>
                  </a:cubicBezTo>
                  <a:lnTo>
                    <a:pt x="29132" y="1755450"/>
                  </a:lnTo>
                  <a:cubicBezTo>
                    <a:pt x="21405" y="1755450"/>
                    <a:pt x="13996" y="1752381"/>
                    <a:pt x="8532" y="1746917"/>
                  </a:cubicBezTo>
                  <a:cubicBezTo>
                    <a:pt x="3069" y="1741454"/>
                    <a:pt x="0" y="1734044"/>
                    <a:pt x="0" y="1726318"/>
                  </a:cubicBezTo>
                  <a:lnTo>
                    <a:pt x="0" y="29132"/>
                  </a:lnTo>
                  <a:cubicBezTo>
                    <a:pt x="0" y="21405"/>
                    <a:pt x="3069" y="13996"/>
                    <a:pt x="8532" y="8532"/>
                  </a:cubicBezTo>
                  <a:cubicBezTo>
                    <a:pt x="13996" y="3069"/>
                    <a:pt x="21405" y="0"/>
                    <a:pt x="29132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ED8E0C"/>
              </a:solidFill>
              <a:prstDash val="solid"/>
              <a:round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3569664" cy="17935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  <a:spcBef>
                  <a:spcPct val="0"/>
                </a:spcBef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 flipH="1">
            <a:off x="-8300" y="4027031"/>
            <a:ext cx="2422017" cy="2743200"/>
          </a:xfrm>
          <a:custGeom>
            <a:avLst/>
            <a:gdLst/>
            <a:ahLst/>
            <a:cxnLst/>
            <a:rect l="l" t="t" r="r" b="b"/>
            <a:pathLst>
              <a:path w="3633026" h="4114800">
                <a:moveTo>
                  <a:pt x="3633026" y="0"/>
                </a:moveTo>
                <a:lnTo>
                  <a:pt x="0" y="0"/>
                </a:lnTo>
                <a:lnTo>
                  <a:pt x="0" y="4114800"/>
                </a:lnTo>
                <a:lnTo>
                  <a:pt x="3633026" y="4114800"/>
                </a:lnTo>
                <a:lnTo>
                  <a:pt x="3633026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flipH="1">
            <a:off x="9432541" y="4027031"/>
            <a:ext cx="2921142" cy="2705708"/>
          </a:xfrm>
          <a:custGeom>
            <a:avLst/>
            <a:gdLst/>
            <a:ahLst/>
            <a:cxnLst/>
            <a:rect l="l" t="t" r="r" b="b"/>
            <a:pathLst>
              <a:path w="4381713" h="4058562">
                <a:moveTo>
                  <a:pt x="4381713" y="0"/>
                </a:moveTo>
                <a:lnTo>
                  <a:pt x="0" y="0"/>
                </a:lnTo>
                <a:lnTo>
                  <a:pt x="0" y="4058562"/>
                </a:lnTo>
                <a:lnTo>
                  <a:pt x="4381713" y="4058562"/>
                </a:lnTo>
                <a:lnTo>
                  <a:pt x="4381713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9" name="Freeform 10"/>
          <p:cNvSpPr/>
          <p:nvPr/>
        </p:nvSpPr>
        <p:spPr>
          <a:xfrm rot="19718705">
            <a:off x="-852120" y="210174"/>
            <a:ext cx="4126257" cy="1627996"/>
          </a:xfrm>
          <a:custGeom>
            <a:avLst/>
            <a:gdLst/>
            <a:ahLst/>
            <a:cxnLst/>
            <a:rect l="l" t="t" r="r" b="b"/>
            <a:pathLst>
              <a:path w="6189385" h="2441994">
                <a:moveTo>
                  <a:pt x="0" y="0"/>
                </a:moveTo>
                <a:lnTo>
                  <a:pt x="6189385" y="0"/>
                </a:lnTo>
                <a:lnTo>
                  <a:pt x="6189385" y="2441993"/>
                </a:lnTo>
                <a:lnTo>
                  <a:pt x="0" y="244199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0" name="Freeform 11"/>
          <p:cNvSpPr/>
          <p:nvPr/>
        </p:nvSpPr>
        <p:spPr>
          <a:xfrm rot="1828093" flipH="1">
            <a:off x="8437232" y="444125"/>
            <a:ext cx="4126257" cy="1627996"/>
          </a:xfrm>
          <a:custGeom>
            <a:avLst/>
            <a:gdLst/>
            <a:ahLst/>
            <a:cxnLst/>
            <a:rect l="l" t="t" r="r" b="b"/>
            <a:pathLst>
              <a:path w="6189385" h="2441994">
                <a:moveTo>
                  <a:pt x="6189385" y="0"/>
                </a:moveTo>
                <a:lnTo>
                  <a:pt x="0" y="0"/>
                </a:lnTo>
                <a:lnTo>
                  <a:pt x="0" y="2441993"/>
                </a:lnTo>
                <a:lnTo>
                  <a:pt x="6189385" y="2441993"/>
                </a:lnTo>
                <a:lnTo>
                  <a:pt x="6189385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1" name="Freeform 12"/>
          <p:cNvSpPr/>
          <p:nvPr/>
        </p:nvSpPr>
        <p:spPr>
          <a:xfrm>
            <a:off x="3034142" y="64008"/>
            <a:ext cx="5616594" cy="716116"/>
          </a:xfrm>
          <a:custGeom>
            <a:avLst/>
            <a:gdLst/>
            <a:ahLst/>
            <a:cxnLst/>
            <a:rect l="l" t="t" r="r" b="b"/>
            <a:pathLst>
              <a:path w="8424891" h="1074174">
                <a:moveTo>
                  <a:pt x="0" y="0"/>
                </a:moveTo>
                <a:lnTo>
                  <a:pt x="8424891" y="0"/>
                </a:lnTo>
                <a:lnTo>
                  <a:pt x="8424891" y="1074174"/>
                </a:lnTo>
                <a:lnTo>
                  <a:pt x="0" y="107417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2"/>
          <p:cNvSpPr/>
          <p:nvPr/>
        </p:nvSpPr>
        <p:spPr>
          <a:xfrm rot="1455290">
            <a:off x="4059193" y="-261292"/>
            <a:ext cx="3354687" cy="2378046"/>
          </a:xfrm>
          <a:custGeom>
            <a:avLst/>
            <a:gdLst/>
            <a:ahLst/>
            <a:cxnLst/>
            <a:rect l="l" t="t" r="r" b="b"/>
            <a:pathLst>
              <a:path w="8872884" h="8229600">
                <a:moveTo>
                  <a:pt x="0" y="0"/>
                </a:moveTo>
                <a:lnTo>
                  <a:pt x="8872884" y="0"/>
                </a:lnTo>
                <a:lnTo>
                  <a:pt x="887288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13" name="Freeform 5"/>
          <p:cNvSpPr/>
          <p:nvPr/>
        </p:nvSpPr>
        <p:spPr>
          <a:xfrm>
            <a:off x="4948964" y="2848448"/>
            <a:ext cx="2336800" cy="1726860"/>
          </a:xfrm>
          <a:custGeom>
            <a:avLst/>
            <a:gdLst/>
            <a:ahLst/>
            <a:cxnLst/>
            <a:rect l="l" t="t" r="r" b="b"/>
            <a:pathLst>
              <a:path w="9256196" h="8229600">
                <a:moveTo>
                  <a:pt x="0" y="0"/>
                </a:moveTo>
                <a:lnTo>
                  <a:pt x="9256196" y="0"/>
                </a:lnTo>
                <a:lnTo>
                  <a:pt x="925619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622531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ếng vỗ tay chào mừ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289" y="1"/>
            <a:ext cx="13905735" cy="6952867"/>
          </a:xfrm>
          <a:custGeom>
            <a:avLst/>
            <a:gdLst/>
            <a:ahLst/>
            <a:cxnLst/>
            <a:rect l="l" t="t" r="r" b="b"/>
            <a:pathLst>
              <a:path w="20858603" h="10429301">
                <a:moveTo>
                  <a:pt x="0" y="0"/>
                </a:moveTo>
                <a:lnTo>
                  <a:pt x="20858603" y="0"/>
                </a:lnTo>
                <a:lnTo>
                  <a:pt x="20858603" y="10429301"/>
                </a:lnTo>
                <a:lnTo>
                  <a:pt x="0" y="104293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0" y="0"/>
                </a:moveTo>
                <a:lnTo>
                  <a:pt x="10608240" y="0"/>
                </a:lnTo>
                <a:lnTo>
                  <a:pt x="10608240" y="2170269"/>
                </a:lnTo>
                <a:lnTo>
                  <a:pt x="0" y="2170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511984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10608240" y="0"/>
                </a:moveTo>
                <a:lnTo>
                  <a:pt x="0" y="0"/>
                </a:lnTo>
                <a:lnTo>
                  <a:pt x="0" y="2170269"/>
                </a:lnTo>
                <a:lnTo>
                  <a:pt x="10608240" y="2170269"/>
                </a:lnTo>
                <a:lnTo>
                  <a:pt x="1060824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88829" y="1001469"/>
            <a:ext cx="12595535" cy="4663668"/>
          </a:xfrm>
          <a:custGeom>
            <a:avLst/>
            <a:gdLst/>
            <a:ahLst/>
            <a:cxnLst/>
            <a:rect l="l" t="t" r="r" b="b"/>
            <a:pathLst>
              <a:path w="13004755" h="6263957">
                <a:moveTo>
                  <a:pt x="0" y="0"/>
                </a:moveTo>
                <a:lnTo>
                  <a:pt x="13004754" y="0"/>
                </a:lnTo>
                <a:lnTo>
                  <a:pt x="13004754" y="6263957"/>
                </a:lnTo>
                <a:lnTo>
                  <a:pt x="0" y="626395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774740" y="4972105"/>
            <a:ext cx="1665027" cy="2234858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0" y="0"/>
                </a:moveTo>
                <a:lnTo>
                  <a:pt x="3149536" y="0"/>
                </a:lnTo>
                <a:lnTo>
                  <a:pt x="31495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366787" y="4102907"/>
            <a:ext cx="2099691" cy="2743200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3149536" y="0"/>
                </a:moveTo>
                <a:lnTo>
                  <a:pt x="0" y="0"/>
                </a:lnTo>
                <a:lnTo>
                  <a:pt x="0" y="4114800"/>
                </a:lnTo>
                <a:lnTo>
                  <a:pt x="3149536" y="4114800"/>
                </a:lnTo>
                <a:lnTo>
                  <a:pt x="3149536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555128" y="2910181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271753" y="1514899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7692086" flipH="1">
            <a:off x="10951488" y="-214030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1466722" y="0"/>
                </a:moveTo>
                <a:lnTo>
                  <a:pt x="0" y="0"/>
                </a:lnTo>
                <a:lnTo>
                  <a:pt x="0" y="2699488"/>
                </a:lnTo>
                <a:lnTo>
                  <a:pt x="1466722" y="2699488"/>
                </a:lnTo>
                <a:lnTo>
                  <a:pt x="146672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7674032">
            <a:off x="261807" y="-323476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0" y="0"/>
                </a:moveTo>
                <a:lnTo>
                  <a:pt x="1466722" y="0"/>
                </a:lnTo>
                <a:lnTo>
                  <a:pt x="1466722" y="2699488"/>
                </a:lnTo>
                <a:lnTo>
                  <a:pt x="0" y="26994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547705" y="1240133"/>
            <a:ext cx="11016010" cy="28725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187"/>
              </a:lnSpc>
            </a:pPr>
            <a:r>
              <a:rPr lang="en-US" sz="7200" smtClean="0"/>
              <a:t>Bé </a:t>
            </a:r>
            <a:r>
              <a:rPr lang="en-US" sz="7200" dirty="0" err="1"/>
              <a:t>được</a:t>
            </a:r>
            <a:r>
              <a:rPr lang="en-US" sz="7200" dirty="0"/>
              <a:t> </a:t>
            </a:r>
            <a:r>
              <a:rPr lang="en-US" sz="7200" dirty="0" err="1"/>
              <a:t>làm</a:t>
            </a:r>
            <a:r>
              <a:rPr lang="en-US" sz="7200" dirty="0"/>
              <a:t> </a:t>
            </a:r>
            <a:r>
              <a:rPr lang="en-US" sz="7200" dirty="0" err="1"/>
              <a:t>những</a:t>
            </a:r>
            <a:r>
              <a:rPr lang="en-US" sz="7200" dirty="0"/>
              <a:t> </a:t>
            </a:r>
            <a:r>
              <a:rPr lang="en-US" sz="7200" dirty="0" err="1"/>
              <a:t>hoạt</a:t>
            </a:r>
            <a:r>
              <a:rPr lang="en-US" sz="7200" dirty="0"/>
              <a:t> </a:t>
            </a:r>
            <a:r>
              <a:rPr lang="en-US" sz="7200" dirty="0" err="1"/>
              <a:t>động</a:t>
            </a:r>
            <a:r>
              <a:rPr lang="en-US" sz="7200" dirty="0"/>
              <a:t> </a:t>
            </a:r>
            <a:r>
              <a:rPr lang="en-US" sz="7200" dirty="0" err="1"/>
              <a:t>gì</a:t>
            </a:r>
            <a:r>
              <a:rPr lang="en-US" sz="7200" dirty="0"/>
              <a:t> ở </a:t>
            </a:r>
            <a:r>
              <a:rPr lang="en-US" sz="7200" dirty="0" err="1"/>
              <a:t>quê</a:t>
            </a:r>
            <a:r>
              <a:rPr lang="en-US" sz="7200" dirty="0"/>
              <a:t>?</a:t>
            </a:r>
            <a:endParaRPr lang="en-US" sz="7200" dirty="0">
              <a:solidFill>
                <a:srgbClr val="829155"/>
              </a:solidFill>
              <a:latin typeface="Funtastic"/>
              <a:ea typeface="Funtastic"/>
              <a:cs typeface="Funtastic"/>
              <a:sym typeface="Funtastic"/>
            </a:endParaRPr>
          </a:p>
        </p:txBody>
      </p:sp>
    </p:spTree>
    <p:extLst>
      <p:ext uri="{BB962C8B-B14F-4D97-AF65-F5344CB8AC3E}">
        <p14:creationId xmlns:p14="http://schemas.microsoft.com/office/powerpoint/2010/main" val="81921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289" y="1"/>
            <a:ext cx="13905735" cy="6952867"/>
          </a:xfrm>
          <a:custGeom>
            <a:avLst/>
            <a:gdLst/>
            <a:ahLst/>
            <a:cxnLst/>
            <a:rect l="l" t="t" r="r" b="b"/>
            <a:pathLst>
              <a:path w="20858603" h="10429301">
                <a:moveTo>
                  <a:pt x="0" y="0"/>
                </a:moveTo>
                <a:lnTo>
                  <a:pt x="20858603" y="0"/>
                </a:lnTo>
                <a:lnTo>
                  <a:pt x="20858603" y="10429301"/>
                </a:lnTo>
                <a:lnTo>
                  <a:pt x="0" y="104293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0" y="0"/>
                </a:moveTo>
                <a:lnTo>
                  <a:pt x="10608240" y="0"/>
                </a:lnTo>
                <a:lnTo>
                  <a:pt x="10608240" y="2170269"/>
                </a:lnTo>
                <a:lnTo>
                  <a:pt x="0" y="2170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511984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10608240" y="0"/>
                </a:moveTo>
                <a:lnTo>
                  <a:pt x="0" y="0"/>
                </a:lnTo>
                <a:lnTo>
                  <a:pt x="0" y="2170269"/>
                </a:lnTo>
                <a:lnTo>
                  <a:pt x="10608240" y="2170269"/>
                </a:lnTo>
                <a:lnTo>
                  <a:pt x="1060824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774740" y="4972105"/>
            <a:ext cx="1665027" cy="2234858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0" y="0"/>
                </a:moveTo>
                <a:lnTo>
                  <a:pt x="3149536" y="0"/>
                </a:lnTo>
                <a:lnTo>
                  <a:pt x="31495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366787" y="4102907"/>
            <a:ext cx="2099691" cy="2743200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3149536" y="0"/>
                </a:moveTo>
                <a:lnTo>
                  <a:pt x="0" y="0"/>
                </a:lnTo>
                <a:lnTo>
                  <a:pt x="0" y="4114800"/>
                </a:lnTo>
                <a:lnTo>
                  <a:pt x="3149536" y="4114800"/>
                </a:lnTo>
                <a:lnTo>
                  <a:pt x="3149536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555128" y="2910181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271753" y="1514899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7692086" flipH="1">
            <a:off x="10951488" y="-214030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1466722" y="0"/>
                </a:moveTo>
                <a:lnTo>
                  <a:pt x="0" y="0"/>
                </a:lnTo>
                <a:lnTo>
                  <a:pt x="0" y="2699488"/>
                </a:lnTo>
                <a:lnTo>
                  <a:pt x="1466722" y="2699488"/>
                </a:lnTo>
                <a:lnTo>
                  <a:pt x="146672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7674032">
            <a:off x="261807" y="-323476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0" y="0"/>
                </a:moveTo>
                <a:lnTo>
                  <a:pt x="1466722" y="0"/>
                </a:lnTo>
                <a:lnTo>
                  <a:pt x="1466722" y="2699488"/>
                </a:lnTo>
                <a:lnTo>
                  <a:pt x="0" y="26994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7864" y="-1"/>
            <a:ext cx="7006567" cy="77996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8703" y="0"/>
            <a:ext cx="7159762" cy="7366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38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94553" y="0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048277" y="0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345591" y="1024171"/>
            <a:ext cx="9035712" cy="4443483"/>
            <a:chOff x="0" y="0"/>
            <a:chExt cx="3569664" cy="175545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569664" cy="1755450"/>
            </a:xfrm>
            <a:custGeom>
              <a:avLst/>
              <a:gdLst/>
              <a:ahLst/>
              <a:cxnLst/>
              <a:rect l="l" t="t" r="r" b="b"/>
              <a:pathLst>
                <a:path w="3569664" h="1755450">
                  <a:moveTo>
                    <a:pt x="29132" y="0"/>
                  </a:moveTo>
                  <a:lnTo>
                    <a:pt x="3540532" y="0"/>
                  </a:lnTo>
                  <a:cubicBezTo>
                    <a:pt x="3548259" y="0"/>
                    <a:pt x="3555668" y="3069"/>
                    <a:pt x="3561131" y="8532"/>
                  </a:cubicBezTo>
                  <a:cubicBezTo>
                    <a:pt x="3566595" y="13996"/>
                    <a:pt x="3569664" y="21405"/>
                    <a:pt x="3569664" y="29132"/>
                  </a:cubicBezTo>
                  <a:lnTo>
                    <a:pt x="3569664" y="1726318"/>
                  </a:lnTo>
                  <a:cubicBezTo>
                    <a:pt x="3569664" y="1734044"/>
                    <a:pt x="3566595" y="1741454"/>
                    <a:pt x="3561131" y="1746917"/>
                  </a:cubicBezTo>
                  <a:cubicBezTo>
                    <a:pt x="3555668" y="1752381"/>
                    <a:pt x="3548259" y="1755450"/>
                    <a:pt x="3540532" y="1755450"/>
                  </a:cubicBezTo>
                  <a:lnTo>
                    <a:pt x="29132" y="1755450"/>
                  </a:lnTo>
                  <a:cubicBezTo>
                    <a:pt x="21405" y="1755450"/>
                    <a:pt x="13996" y="1752381"/>
                    <a:pt x="8532" y="1746917"/>
                  </a:cubicBezTo>
                  <a:cubicBezTo>
                    <a:pt x="3069" y="1741454"/>
                    <a:pt x="0" y="1734044"/>
                    <a:pt x="0" y="1726318"/>
                  </a:cubicBezTo>
                  <a:lnTo>
                    <a:pt x="0" y="29132"/>
                  </a:lnTo>
                  <a:cubicBezTo>
                    <a:pt x="0" y="21405"/>
                    <a:pt x="3069" y="13996"/>
                    <a:pt x="8532" y="8532"/>
                  </a:cubicBezTo>
                  <a:cubicBezTo>
                    <a:pt x="13996" y="3069"/>
                    <a:pt x="21405" y="0"/>
                    <a:pt x="29132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ED8E0C"/>
              </a:solidFill>
              <a:prstDash val="solid"/>
              <a:round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3569664" cy="17935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  <a:spcBef>
                  <a:spcPct val="0"/>
                </a:spcBef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 flipH="1">
            <a:off x="-8300" y="4027031"/>
            <a:ext cx="2422017" cy="2743200"/>
          </a:xfrm>
          <a:custGeom>
            <a:avLst/>
            <a:gdLst/>
            <a:ahLst/>
            <a:cxnLst/>
            <a:rect l="l" t="t" r="r" b="b"/>
            <a:pathLst>
              <a:path w="3633026" h="4114800">
                <a:moveTo>
                  <a:pt x="3633026" y="0"/>
                </a:moveTo>
                <a:lnTo>
                  <a:pt x="0" y="0"/>
                </a:lnTo>
                <a:lnTo>
                  <a:pt x="0" y="4114800"/>
                </a:lnTo>
                <a:lnTo>
                  <a:pt x="3633026" y="4114800"/>
                </a:lnTo>
                <a:lnTo>
                  <a:pt x="3633026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flipH="1">
            <a:off x="9432541" y="4027031"/>
            <a:ext cx="2921142" cy="2705708"/>
          </a:xfrm>
          <a:custGeom>
            <a:avLst/>
            <a:gdLst/>
            <a:ahLst/>
            <a:cxnLst/>
            <a:rect l="l" t="t" r="r" b="b"/>
            <a:pathLst>
              <a:path w="4381713" h="4058562">
                <a:moveTo>
                  <a:pt x="4381713" y="0"/>
                </a:moveTo>
                <a:lnTo>
                  <a:pt x="0" y="0"/>
                </a:lnTo>
                <a:lnTo>
                  <a:pt x="0" y="4058562"/>
                </a:lnTo>
                <a:lnTo>
                  <a:pt x="4381713" y="4058562"/>
                </a:lnTo>
                <a:lnTo>
                  <a:pt x="4381713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9" name="Freeform 10"/>
          <p:cNvSpPr/>
          <p:nvPr/>
        </p:nvSpPr>
        <p:spPr>
          <a:xfrm rot="19718705">
            <a:off x="-852120" y="210174"/>
            <a:ext cx="4126257" cy="1627996"/>
          </a:xfrm>
          <a:custGeom>
            <a:avLst/>
            <a:gdLst/>
            <a:ahLst/>
            <a:cxnLst/>
            <a:rect l="l" t="t" r="r" b="b"/>
            <a:pathLst>
              <a:path w="6189385" h="2441994">
                <a:moveTo>
                  <a:pt x="0" y="0"/>
                </a:moveTo>
                <a:lnTo>
                  <a:pt x="6189385" y="0"/>
                </a:lnTo>
                <a:lnTo>
                  <a:pt x="6189385" y="2441993"/>
                </a:lnTo>
                <a:lnTo>
                  <a:pt x="0" y="244199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0" name="Freeform 11"/>
          <p:cNvSpPr/>
          <p:nvPr/>
        </p:nvSpPr>
        <p:spPr>
          <a:xfrm rot="1828093" flipH="1">
            <a:off x="8437232" y="444125"/>
            <a:ext cx="4126257" cy="1627996"/>
          </a:xfrm>
          <a:custGeom>
            <a:avLst/>
            <a:gdLst/>
            <a:ahLst/>
            <a:cxnLst/>
            <a:rect l="l" t="t" r="r" b="b"/>
            <a:pathLst>
              <a:path w="6189385" h="2441994">
                <a:moveTo>
                  <a:pt x="6189385" y="0"/>
                </a:moveTo>
                <a:lnTo>
                  <a:pt x="0" y="0"/>
                </a:lnTo>
                <a:lnTo>
                  <a:pt x="0" y="2441993"/>
                </a:lnTo>
                <a:lnTo>
                  <a:pt x="6189385" y="2441993"/>
                </a:lnTo>
                <a:lnTo>
                  <a:pt x="6189385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1" name="Freeform 12"/>
          <p:cNvSpPr/>
          <p:nvPr/>
        </p:nvSpPr>
        <p:spPr>
          <a:xfrm>
            <a:off x="3034142" y="64008"/>
            <a:ext cx="5616594" cy="716116"/>
          </a:xfrm>
          <a:custGeom>
            <a:avLst/>
            <a:gdLst/>
            <a:ahLst/>
            <a:cxnLst/>
            <a:rect l="l" t="t" r="r" b="b"/>
            <a:pathLst>
              <a:path w="8424891" h="1074174">
                <a:moveTo>
                  <a:pt x="0" y="0"/>
                </a:moveTo>
                <a:lnTo>
                  <a:pt x="8424891" y="0"/>
                </a:lnTo>
                <a:lnTo>
                  <a:pt x="8424891" y="1074174"/>
                </a:lnTo>
                <a:lnTo>
                  <a:pt x="0" y="107417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2"/>
          <p:cNvSpPr/>
          <p:nvPr/>
        </p:nvSpPr>
        <p:spPr>
          <a:xfrm rot="1455290">
            <a:off x="4059193" y="-261292"/>
            <a:ext cx="3354687" cy="2378046"/>
          </a:xfrm>
          <a:custGeom>
            <a:avLst/>
            <a:gdLst/>
            <a:ahLst/>
            <a:cxnLst/>
            <a:rect l="l" t="t" r="r" b="b"/>
            <a:pathLst>
              <a:path w="8872884" h="8229600">
                <a:moveTo>
                  <a:pt x="0" y="0"/>
                </a:moveTo>
                <a:lnTo>
                  <a:pt x="8872884" y="0"/>
                </a:lnTo>
                <a:lnTo>
                  <a:pt x="887288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13" name="Freeform 5"/>
          <p:cNvSpPr/>
          <p:nvPr/>
        </p:nvSpPr>
        <p:spPr>
          <a:xfrm>
            <a:off x="4948964" y="2848448"/>
            <a:ext cx="2336800" cy="1726860"/>
          </a:xfrm>
          <a:custGeom>
            <a:avLst/>
            <a:gdLst/>
            <a:ahLst/>
            <a:cxnLst/>
            <a:rect l="l" t="t" r="r" b="b"/>
            <a:pathLst>
              <a:path w="9256196" h="8229600">
                <a:moveTo>
                  <a:pt x="0" y="0"/>
                </a:moveTo>
                <a:lnTo>
                  <a:pt x="9256196" y="0"/>
                </a:lnTo>
                <a:lnTo>
                  <a:pt x="925619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79832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ếng vỗ tay chào mừ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289" y="1"/>
            <a:ext cx="13905735" cy="6952867"/>
          </a:xfrm>
          <a:custGeom>
            <a:avLst/>
            <a:gdLst/>
            <a:ahLst/>
            <a:cxnLst/>
            <a:rect l="l" t="t" r="r" b="b"/>
            <a:pathLst>
              <a:path w="20858603" h="10429301">
                <a:moveTo>
                  <a:pt x="0" y="0"/>
                </a:moveTo>
                <a:lnTo>
                  <a:pt x="20858603" y="0"/>
                </a:lnTo>
                <a:lnTo>
                  <a:pt x="20858603" y="10429301"/>
                </a:lnTo>
                <a:lnTo>
                  <a:pt x="0" y="104293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0" y="0"/>
                </a:moveTo>
                <a:lnTo>
                  <a:pt x="10608240" y="0"/>
                </a:lnTo>
                <a:lnTo>
                  <a:pt x="10608240" y="2170269"/>
                </a:lnTo>
                <a:lnTo>
                  <a:pt x="0" y="2170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511984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10608240" y="0"/>
                </a:moveTo>
                <a:lnTo>
                  <a:pt x="0" y="0"/>
                </a:lnTo>
                <a:lnTo>
                  <a:pt x="0" y="2170269"/>
                </a:lnTo>
                <a:lnTo>
                  <a:pt x="10608240" y="2170269"/>
                </a:lnTo>
                <a:lnTo>
                  <a:pt x="1060824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8038" y="953979"/>
            <a:ext cx="12595535" cy="6205494"/>
          </a:xfrm>
          <a:custGeom>
            <a:avLst/>
            <a:gdLst/>
            <a:ahLst/>
            <a:cxnLst/>
            <a:rect l="l" t="t" r="r" b="b"/>
            <a:pathLst>
              <a:path w="13004755" h="6263957">
                <a:moveTo>
                  <a:pt x="0" y="0"/>
                </a:moveTo>
                <a:lnTo>
                  <a:pt x="13004754" y="0"/>
                </a:lnTo>
                <a:lnTo>
                  <a:pt x="13004754" y="6263957"/>
                </a:lnTo>
                <a:lnTo>
                  <a:pt x="0" y="626395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774740" y="4972105"/>
            <a:ext cx="1665027" cy="2234858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0" y="0"/>
                </a:moveTo>
                <a:lnTo>
                  <a:pt x="3149536" y="0"/>
                </a:lnTo>
                <a:lnTo>
                  <a:pt x="31495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366787" y="4102907"/>
            <a:ext cx="2099691" cy="2743200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3149536" y="0"/>
                </a:moveTo>
                <a:lnTo>
                  <a:pt x="0" y="0"/>
                </a:lnTo>
                <a:lnTo>
                  <a:pt x="0" y="4114800"/>
                </a:lnTo>
                <a:lnTo>
                  <a:pt x="3149536" y="4114800"/>
                </a:lnTo>
                <a:lnTo>
                  <a:pt x="3149536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555128" y="2910181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271753" y="1514899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7692086" flipH="1">
            <a:off x="10951488" y="-214030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1466722" y="0"/>
                </a:moveTo>
                <a:lnTo>
                  <a:pt x="0" y="0"/>
                </a:lnTo>
                <a:lnTo>
                  <a:pt x="0" y="2699488"/>
                </a:lnTo>
                <a:lnTo>
                  <a:pt x="1466722" y="2699488"/>
                </a:lnTo>
                <a:lnTo>
                  <a:pt x="146672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7674032">
            <a:off x="261807" y="-323476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0" y="0"/>
                </a:moveTo>
                <a:lnTo>
                  <a:pt x="1466722" y="0"/>
                </a:lnTo>
                <a:lnTo>
                  <a:pt x="1466722" y="2699488"/>
                </a:lnTo>
                <a:lnTo>
                  <a:pt x="0" y="26994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759995" y="2321783"/>
            <a:ext cx="11689878" cy="20313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6600" dirty="0"/>
              <a:t>+ </a:t>
            </a:r>
            <a:r>
              <a:rPr lang="en-US" sz="6600" dirty="0" err="1"/>
              <a:t>Buổi</a:t>
            </a:r>
            <a:r>
              <a:rPr lang="en-US" sz="6600" dirty="0"/>
              <a:t> </a:t>
            </a:r>
            <a:r>
              <a:rPr lang="en-US" sz="6600" dirty="0" err="1"/>
              <a:t>đêm</a:t>
            </a:r>
            <a:r>
              <a:rPr lang="en-US" sz="6600" dirty="0"/>
              <a:t> </a:t>
            </a:r>
            <a:r>
              <a:rPr lang="en-US" sz="6600" dirty="0" err="1"/>
              <a:t>bạn</a:t>
            </a:r>
            <a:r>
              <a:rPr lang="en-US" sz="6600" dirty="0"/>
              <a:t> </a:t>
            </a:r>
            <a:r>
              <a:rPr lang="en-US" sz="6600" dirty="0" err="1"/>
              <a:t>nhỏ</a:t>
            </a:r>
            <a:r>
              <a:rPr lang="en-US" sz="6600" dirty="0"/>
              <a:t> </a:t>
            </a:r>
            <a:r>
              <a:rPr lang="en-US" sz="6600" dirty="0" err="1"/>
              <a:t>cùng</a:t>
            </a:r>
            <a:r>
              <a:rPr lang="en-US" sz="6600" dirty="0"/>
              <a:t> </a:t>
            </a:r>
            <a:r>
              <a:rPr lang="en-US" sz="6600" dirty="0" err="1"/>
              <a:t>làm</a:t>
            </a:r>
            <a:r>
              <a:rPr lang="en-US" sz="6600" dirty="0"/>
              <a:t> </a:t>
            </a:r>
            <a:r>
              <a:rPr lang="en-US" sz="6600" dirty="0" err="1"/>
              <a:t>gì</a:t>
            </a:r>
            <a:r>
              <a:rPr lang="en-US" sz="6600" dirty="0"/>
              <a:t> </a:t>
            </a:r>
            <a:r>
              <a:rPr lang="en-US" sz="6600" dirty="0" err="1"/>
              <a:t>với</a:t>
            </a:r>
            <a:r>
              <a:rPr lang="en-US" sz="6600" dirty="0"/>
              <a:t> </a:t>
            </a:r>
            <a:r>
              <a:rPr lang="en-US" sz="6600" dirty="0" err="1"/>
              <a:t>ông</a:t>
            </a:r>
            <a:r>
              <a:rPr lang="en-US" sz="6600" dirty="0"/>
              <a:t> </a:t>
            </a:r>
            <a:r>
              <a:rPr lang="en-US" sz="6600" dirty="0" err="1"/>
              <a:t>bà</a:t>
            </a:r>
            <a:r>
              <a:rPr lang="en-US" sz="6600"/>
              <a:t>? </a:t>
            </a:r>
            <a:endParaRPr lang="en-US" sz="6600" dirty="0" smtClean="0"/>
          </a:p>
        </p:txBody>
      </p:sp>
    </p:spTree>
    <p:extLst>
      <p:ext uri="{BB962C8B-B14F-4D97-AF65-F5344CB8AC3E}">
        <p14:creationId xmlns:p14="http://schemas.microsoft.com/office/powerpoint/2010/main" val="14927615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289" y="1"/>
            <a:ext cx="13905735" cy="6952867"/>
          </a:xfrm>
          <a:custGeom>
            <a:avLst/>
            <a:gdLst/>
            <a:ahLst/>
            <a:cxnLst/>
            <a:rect l="l" t="t" r="r" b="b"/>
            <a:pathLst>
              <a:path w="20858603" h="10429301">
                <a:moveTo>
                  <a:pt x="0" y="0"/>
                </a:moveTo>
                <a:lnTo>
                  <a:pt x="20858603" y="0"/>
                </a:lnTo>
                <a:lnTo>
                  <a:pt x="20858603" y="10429301"/>
                </a:lnTo>
                <a:lnTo>
                  <a:pt x="0" y="104293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0" y="0"/>
                </a:moveTo>
                <a:lnTo>
                  <a:pt x="10608240" y="0"/>
                </a:lnTo>
                <a:lnTo>
                  <a:pt x="10608240" y="2170269"/>
                </a:lnTo>
                <a:lnTo>
                  <a:pt x="0" y="2170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511984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10608240" y="0"/>
                </a:moveTo>
                <a:lnTo>
                  <a:pt x="0" y="0"/>
                </a:lnTo>
                <a:lnTo>
                  <a:pt x="0" y="2170269"/>
                </a:lnTo>
                <a:lnTo>
                  <a:pt x="10608240" y="2170269"/>
                </a:lnTo>
                <a:lnTo>
                  <a:pt x="1060824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774740" y="4972105"/>
            <a:ext cx="1665027" cy="2234858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0" y="0"/>
                </a:moveTo>
                <a:lnTo>
                  <a:pt x="3149536" y="0"/>
                </a:lnTo>
                <a:lnTo>
                  <a:pt x="31495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366787" y="4102907"/>
            <a:ext cx="2099691" cy="2743200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3149536" y="0"/>
                </a:moveTo>
                <a:lnTo>
                  <a:pt x="0" y="0"/>
                </a:lnTo>
                <a:lnTo>
                  <a:pt x="0" y="4114800"/>
                </a:lnTo>
                <a:lnTo>
                  <a:pt x="3149536" y="4114800"/>
                </a:lnTo>
                <a:lnTo>
                  <a:pt x="3149536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555128" y="2910181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271753" y="1514899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7692086" flipH="1">
            <a:off x="10951488" y="-214030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1466722" y="0"/>
                </a:moveTo>
                <a:lnTo>
                  <a:pt x="0" y="0"/>
                </a:lnTo>
                <a:lnTo>
                  <a:pt x="0" y="2699488"/>
                </a:lnTo>
                <a:lnTo>
                  <a:pt x="1466722" y="2699488"/>
                </a:lnTo>
                <a:lnTo>
                  <a:pt x="146672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7674032">
            <a:off x="261807" y="-323476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0" y="0"/>
                </a:moveTo>
                <a:lnTo>
                  <a:pt x="1466722" y="0"/>
                </a:lnTo>
                <a:lnTo>
                  <a:pt x="1466722" y="2699488"/>
                </a:lnTo>
                <a:lnTo>
                  <a:pt x="0" y="26994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476" y="257656"/>
            <a:ext cx="13273349" cy="7408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5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94553" y="0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048277" y="0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345591" y="1024171"/>
            <a:ext cx="9035712" cy="4443483"/>
            <a:chOff x="0" y="0"/>
            <a:chExt cx="3569664" cy="175545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569664" cy="1755450"/>
            </a:xfrm>
            <a:custGeom>
              <a:avLst/>
              <a:gdLst/>
              <a:ahLst/>
              <a:cxnLst/>
              <a:rect l="l" t="t" r="r" b="b"/>
              <a:pathLst>
                <a:path w="3569664" h="1755450">
                  <a:moveTo>
                    <a:pt x="29132" y="0"/>
                  </a:moveTo>
                  <a:lnTo>
                    <a:pt x="3540532" y="0"/>
                  </a:lnTo>
                  <a:cubicBezTo>
                    <a:pt x="3548259" y="0"/>
                    <a:pt x="3555668" y="3069"/>
                    <a:pt x="3561131" y="8532"/>
                  </a:cubicBezTo>
                  <a:cubicBezTo>
                    <a:pt x="3566595" y="13996"/>
                    <a:pt x="3569664" y="21405"/>
                    <a:pt x="3569664" y="29132"/>
                  </a:cubicBezTo>
                  <a:lnTo>
                    <a:pt x="3569664" y="1726318"/>
                  </a:lnTo>
                  <a:cubicBezTo>
                    <a:pt x="3569664" y="1734044"/>
                    <a:pt x="3566595" y="1741454"/>
                    <a:pt x="3561131" y="1746917"/>
                  </a:cubicBezTo>
                  <a:cubicBezTo>
                    <a:pt x="3555668" y="1752381"/>
                    <a:pt x="3548259" y="1755450"/>
                    <a:pt x="3540532" y="1755450"/>
                  </a:cubicBezTo>
                  <a:lnTo>
                    <a:pt x="29132" y="1755450"/>
                  </a:lnTo>
                  <a:cubicBezTo>
                    <a:pt x="21405" y="1755450"/>
                    <a:pt x="13996" y="1752381"/>
                    <a:pt x="8532" y="1746917"/>
                  </a:cubicBezTo>
                  <a:cubicBezTo>
                    <a:pt x="3069" y="1741454"/>
                    <a:pt x="0" y="1734044"/>
                    <a:pt x="0" y="1726318"/>
                  </a:cubicBezTo>
                  <a:lnTo>
                    <a:pt x="0" y="29132"/>
                  </a:lnTo>
                  <a:cubicBezTo>
                    <a:pt x="0" y="21405"/>
                    <a:pt x="3069" y="13996"/>
                    <a:pt x="8532" y="8532"/>
                  </a:cubicBezTo>
                  <a:cubicBezTo>
                    <a:pt x="13996" y="3069"/>
                    <a:pt x="21405" y="0"/>
                    <a:pt x="29132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ED8E0C"/>
              </a:solidFill>
              <a:prstDash val="solid"/>
              <a:round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3569664" cy="17935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  <a:spcBef>
                  <a:spcPct val="0"/>
                </a:spcBef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 flipH="1">
            <a:off x="-8300" y="4027031"/>
            <a:ext cx="2422017" cy="2743200"/>
          </a:xfrm>
          <a:custGeom>
            <a:avLst/>
            <a:gdLst/>
            <a:ahLst/>
            <a:cxnLst/>
            <a:rect l="l" t="t" r="r" b="b"/>
            <a:pathLst>
              <a:path w="3633026" h="4114800">
                <a:moveTo>
                  <a:pt x="3633026" y="0"/>
                </a:moveTo>
                <a:lnTo>
                  <a:pt x="0" y="0"/>
                </a:lnTo>
                <a:lnTo>
                  <a:pt x="0" y="4114800"/>
                </a:lnTo>
                <a:lnTo>
                  <a:pt x="3633026" y="4114800"/>
                </a:lnTo>
                <a:lnTo>
                  <a:pt x="3633026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flipH="1">
            <a:off x="9432541" y="4027031"/>
            <a:ext cx="2921142" cy="2705708"/>
          </a:xfrm>
          <a:custGeom>
            <a:avLst/>
            <a:gdLst/>
            <a:ahLst/>
            <a:cxnLst/>
            <a:rect l="l" t="t" r="r" b="b"/>
            <a:pathLst>
              <a:path w="4381713" h="4058562">
                <a:moveTo>
                  <a:pt x="4381713" y="0"/>
                </a:moveTo>
                <a:lnTo>
                  <a:pt x="0" y="0"/>
                </a:lnTo>
                <a:lnTo>
                  <a:pt x="0" y="4058562"/>
                </a:lnTo>
                <a:lnTo>
                  <a:pt x="4381713" y="4058562"/>
                </a:lnTo>
                <a:lnTo>
                  <a:pt x="4381713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9" name="Freeform 10"/>
          <p:cNvSpPr/>
          <p:nvPr/>
        </p:nvSpPr>
        <p:spPr>
          <a:xfrm rot="19718705">
            <a:off x="-852120" y="210174"/>
            <a:ext cx="4126257" cy="1627996"/>
          </a:xfrm>
          <a:custGeom>
            <a:avLst/>
            <a:gdLst/>
            <a:ahLst/>
            <a:cxnLst/>
            <a:rect l="l" t="t" r="r" b="b"/>
            <a:pathLst>
              <a:path w="6189385" h="2441994">
                <a:moveTo>
                  <a:pt x="0" y="0"/>
                </a:moveTo>
                <a:lnTo>
                  <a:pt x="6189385" y="0"/>
                </a:lnTo>
                <a:lnTo>
                  <a:pt x="6189385" y="2441993"/>
                </a:lnTo>
                <a:lnTo>
                  <a:pt x="0" y="244199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0" name="Freeform 11"/>
          <p:cNvSpPr/>
          <p:nvPr/>
        </p:nvSpPr>
        <p:spPr>
          <a:xfrm rot="1828093" flipH="1">
            <a:off x="8437232" y="444125"/>
            <a:ext cx="4126257" cy="1627996"/>
          </a:xfrm>
          <a:custGeom>
            <a:avLst/>
            <a:gdLst/>
            <a:ahLst/>
            <a:cxnLst/>
            <a:rect l="l" t="t" r="r" b="b"/>
            <a:pathLst>
              <a:path w="6189385" h="2441994">
                <a:moveTo>
                  <a:pt x="6189385" y="0"/>
                </a:moveTo>
                <a:lnTo>
                  <a:pt x="0" y="0"/>
                </a:lnTo>
                <a:lnTo>
                  <a:pt x="0" y="2441993"/>
                </a:lnTo>
                <a:lnTo>
                  <a:pt x="6189385" y="2441993"/>
                </a:lnTo>
                <a:lnTo>
                  <a:pt x="6189385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1" name="Freeform 12"/>
          <p:cNvSpPr/>
          <p:nvPr/>
        </p:nvSpPr>
        <p:spPr>
          <a:xfrm>
            <a:off x="3034142" y="64008"/>
            <a:ext cx="5616594" cy="716116"/>
          </a:xfrm>
          <a:custGeom>
            <a:avLst/>
            <a:gdLst/>
            <a:ahLst/>
            <a:cxnLst/>
            <a:rect l="l" t="t" r="r" b="b"/>
            <a:pathLst>
              <a:path w="8424891" h="1074174">
                <a:moveTo>
                  <a:pt x="0" y="0"/>
                </a:moveTo>
                <a:lnTo>
                  <a:pt x="8424891" y="0"/>
                </a:lnTo>
                <a:lnTo>
                  <a:pt x="8424891" y="1074174"/>
                </a:lnTo>
                <a:lnTo>
                  <a:pt x="0" y="107417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2"/>
          <p:cNvSpPr/>
          <p:nvPr/>
        </p:nvSpPr>
        <p:spPr>
          <a:xfrm rot="1455290">
            <a:off x="4059193" y="-261292"/>
            <a:ext cx="3354687" cy="2378046"/>
          </a:xfrm>
          <a:custGeom>
            <a:avLst/>
            <a:gdLst/>
            <a:ahLst/>
            <a:cxnLst/>
            <a:rect l="l" t="t" r="r" b="b"/>
            <a:pathLst>
              <a:path w="8872884" h="8229600">
                <a:moveTo>
                  <a:pt x="0" y="0"/>
                </a:moveTo>
                <a:lnTo>
                  <a:pt x="8872884" y="0"/>
                </a:lnTo>
                <a:lnTo>
                  <a:pt x="887288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13" name="Freeform 5"/>
          <p:cNvSpPr/>
          <p:nvPr/>
        </p:nvSpPr>
        <p:spPr>
          <a:xfrm>
            <a:off x="4948964" y="2848448"/>
            <a:ext cx="2336800" cy="1726860"/>
          </a:xfrm>
          <a:custGeom>
            <a:avLst/>
            <a:gdLst/>
            <a:ahLst/>
            <a:cxnLst/>
            <a:rect l="l" t="t" r="r" b="b"/>
            <a:pathLst>
              <a:path w="9256196" h="8229600">
                <a:moveTo>
                  <a:pt x="0" y="0"/>
                </a:moveTo>
                <a:lnTo>
                  <a:pt x="9256196" y="0"/>
                </a:lnTo>
                <a:lnTo>
                  <a:pt x="925619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4187536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ếng vỗ tay chào mừ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289" y="1"/>
            <a:ext cx="13905735" cy="6952867"/>
          </a:xfrm>
          <a:custGeom>
            <a:avLst/>
            <a:gdLst/>
            <a:ahLst/>
            <a:cxnLst/>
            <a:rect l="l" t="t" r="r" b="b"/>
            <a:pathLst>
              <a:path w="20858603" h="10429301">
                <a:moveTo>
                  <a:pt x="0" y="0"/>
                </a:moveTo>
                <a:lnTo>
                  <a:pt x="20858603" y="0"/>
                </a:lnTo>
                <a:lnTo>
                  <a:pt x="20858603" y="10429301"/>
                </a:lnTo>
                <a:lnTo>
                  <a:pt x="0" y="104293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0" y="0"/>
                </a:moveTo>
                <a:lnTo>
                  <a:pt x="10608240" y="0"/>
                </a:lnTo>
                <a:lnTo>
                  <a:pt x="10608240" y="2170269"/>
                </a:lnTo>
                <a:lnTo>
                  <a:pt x="0" y="2170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511984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10608240" y="0"/>
                </a:moveTo>
                <a:lnTo>
                  <a:pt x="0" y="0"/>
                </a:lnTo>
                <a:lnTo>
                  <a:pt x="0" y="2170269"/>
                </a:lnTo>
                <a:lnTo>
                  <a:pt x="10608240" y="2170269"/>
                </a:lnTo>
                <a:lnTo>
                  <a:pt x="1060824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145662" y="1000160"/>
            <a:ext cx="12595535" cy="6205494"/>
          </a:xfrm>
          <a:custGeom>
            <a:avLst/>
            <a:gdLst/>
            <a:ahLst/>
            <a:cxnLst/>
            <a:rect l="l" t="t" r="r" b="b"/>
            <a:pathLst>
              <a:path w="13004755" h="6263957">
                <a:moveTo>
                  <a:pt x="0" y="0"/>
                </a:moveTo>
                <a:lnTo>
                  <a:pt x="13004754" y="0"/>
                </a:lnTo>
                <a:lnTo>
                  <a:pt x="13004754" y="6263957"/>
                </a:lnTo>
                <a:lnTo>
                  <a:pt x="0" y="626395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774740" y="4972105"/>
            <a:ext cx="1665027" cy="2234858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0" y="0"/>
                </a:moveTo>
                <a:lnTo>
                  <a:pt x="3149536" y="0"/>
                </a:lnTo>
                <a:lnTo>
                  <a:pt x="31495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366787" y="4102907"/>
            <a:ext cx="2099691" cy="2743200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3149536" y="0"/>
                </a:moveTo>
                <a:lnTo>
                  <a:pt x="0" y="0"/>
                </a:lnTo>
                <a:lnTo>
                  <a:pt x="0" y="4114800"/>
                </a:lnTo>
                <a:lnTo>
                  <a:pt x="3149536" y="4114800"/>
                </a:lnTo>
                <a:lnTo>
                  <a:pt x="3149536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555128" y="2910181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271753" y="1514899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13907914" flipH="1">
            <a:off x="10951488" y="-214030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1466722" y="0"/>
                </a:moveTo>
                <a:lnTo>
                  <a:pt x="0" y="0"/>
                </a:lnTo>
                <a:lnTo>
                  <a:pt x="0" y="2699488"/>
                </a:lnTo>
                <a:lnTo>
                  <a:pt x="1466722" y="2699488"/>
                </a:lnTo>
                <a:lnTo>
                  <a:pt x="146672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7674032">
            <a:off x="261807" y="-323476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0" y="0"/>
                </a:moveTo>
                <a:lnTo>
                  <a:pt x="1466722" y="0"/>
                </a:lnTo>
                <a:lnTo>
                  <a:pt x="1466722" y="2699488"/>
                </a:lnTo>
                <a:lnTo>
                  <a:pt x="0" y="26994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653764" y="1570658"/>
            <a:ext cx="11689878" cy="20313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endParaRPr lang="en-US" sz="6600" smtClean="0"/>
          </a:p>
          <a:p>
            <a:r>
              <a:rPr lang="en-US" sz="6600" smtClean="0"/>
              <a:t>+ Bà đã rang món gì thơm phức?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275799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289" y="1"/>
            <a:ext cx="13905735" cy="6952867"/>
          </a:xfrm>
          <a:custGeom>
            <a:avLst/>
            <a:gdLst/>
            <a:ahLst/>
            <a:cxnLst/>
            <a:rect l="l" t="t" r="r" b="b"/>
            <a:pathLst>
              <a:path w="20858603" h="10429301">
                <a:moveTo>
                  <a:pt x="0" y="0"/>
                </a:moveTo>
                <a:lnTo>
                  <a:pt x="20858603" y="0"/>
                </a:lnTo>
                <a:lnTo>
                  <a:pt x="20858603" y="10429301"/>
                </a:lnTo>
                <a:lnTo>
                  <a:pt x="0" y="104293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0" y="0"/>
                </a:moveTo>
                <a:lnTo>
                  <a:pt x="10608240" y="0"/>
                </a:lnTo>
                <a:lnTo>
                  <a:pt x="10608240" y="2170269"/>
                </a:lnTo>
                <a:lnTo>
                  <a:pt x="0" y="2170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5119840" y="5919232"/>
            <a:ext cx="7072160" cy="1446846"/>
          </a:xfrm>
          <a:custGeom>
            <a:avLst/>
            <a:gdLst/>
            <a:ahLst/>
            <a:cxnLst/>
            <a:rect l="l" t="t" r="r" b="b"/>
            <a:pathLst>
              <a:path w="10608240" h="2170269">
                <a:moveTo>
                  <a:pt x="10608240" y="0"/>
                </a:moveTo>
                <a:lnTo>
                  <a:pt x="0" y="0"/>
                </a:lnTo>
                <a:lnTo>
                  <a:pt x="0" y="2170269"/>
                </a:lnTo>
                <a:lnTo>
                  <a:pt x="10608240" y="2170269"/>
                </a:lnTo>
                <a:lnTo>
                  <a:pt x="1060824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774740" y="4972105"/>
            <a:ext cx="1665027" cy="2234858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0" y="0"/>
                </a:moveTo>
                <a:lnTo>
                  <a:pt x="3149536" y="0"/>
                </a:lnTo>
                <a:lnTo>
                  <a:pt x="31495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366787" y="4102907"/>
            <a:ext cx="2099691" cy="2743200"/>
          </a:xfrm>
          <a:custGeom>
            <a:avLst/>
            <a:gdLst/>
            <a:ahLst/>
            <a:cxnLst/>
            <a:rect l="l" t="t" r="r" b="b"/>
            <a:pathLst>
              <a:path w="3149536" h="4114800">
                <a:moveTo>
                  <a:pt x="3149536" y="0"/>
                </a:moveTo>
                <a:lnTo>
                  <a:pt x="0" y="0"/>
                </a:lnTo>
                <a:lnTo>
                  <a:pt x="0" y="4114800"/>
                </a:lnTo>
                <a:lnTo>
                  <a:pt x="3149536" y="4114800"/>
                </a:lnTo>
                <a:lnTo>
                  <a:pt x="3149536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555128" y="2910181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271753" y="1514899"/>
            <a:ext cx="806884" cy="806884"/>
          </a:xfrm>
          <a:custGeom>
            <a:avLst/>
            <a:gdLst/>
            <a:ahLst/>
            <a:cxnLst/>
            <a:rect l="l" t="t" r="r" b="b"/>
            <a:pathLst>
              <a:path w="1210326" h="1210326">
                <a:moveTo>
                  <a:pt x="0" y="0"/>
                </a:moveTo>
                <a:lnTo>
                  <a:pt x="1210326" y="0"/>
                </a:lnTo>
                <a:lnTo>
                  <a:pt x="1210326" y="1210326"/>
                </a:lnTo>
                <a:lnTo>
                  <a:pt x="0" y="1210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7692086" flipH="1">
            <a:off x="10951488" y="-214030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1466722" y="0"/>
                </a:moveTo>
                <a:lnTo>
                  <a:pt x="0" y="0"/>
                </a:lnTo>
                <a:lnTo>
                  <a:pt x="0" y="2699488"/>
                </a:lnTo>
                <a:lnTo>
                  <a:pt x="1466722" y="2699488"/>
                </a:lnTo>
                <a:lnTo>
                  <a:pt x="146672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7674032">
            <a:off x="261807" y="-323476"/>
            <a:ext cx="977815" cy="1799659"/>
          </a:xfrm>
          <a:custGeom>
            <a:avLst/>
            <a:gdLst/>
            <a:ahLst/>
            <a:cxnLst/>
            <a:rect l="l" t="t" r="r" b="b"/>
            <a:pathLst>
              <a:path w="1466722" h="2699488">
                <a:moveTo>
                  <a:pt x="0" y="0"/>
                </a:moveTo>
                <a:lnTo>
                  <a:pt x="1466722" y="0"/>
                </a:lnTo>
                <a:lnTo>
                  <a:pt x="1466722" y="2699488"/>
                </a:lnTo>
                <a:lnTo>
                  <a:pt x="0" y="26994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3476" y="257656"/>
            <a:ext cx="13273349" cy="7408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772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94553" y="0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048277" y="0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345591" y="1024171"/>
            <a:ext cx="9035712" cy="4443483"/>
            <a:chOff x="0" y="0"/>
            <a:chExt cx="3569664" cy="175545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569664" cy="1755450"/>
            </a:xfrm>
            <a:custGeom>
              <a:avLst/>
              <a:gdLst/>
              <a:ahLst/>
              <a:cxnLst/>
              <a:rect l="l" t="t" r="r" b="b"/>
              <a:pathLst>
                <a:path w="3569664" h="1755450">
                  <a:moveTo>
                    <a:pt x="29132" y="0"/>
                  </a:moveTo>
                  <a:lnTo>
                    <a:pt x="3540532" y="0"/>
                  </a:lnTo>
                  <a:cubicBezTo>
                    <a:pt x="3548259" y="0"/>
                    <a:pt x="3555668" y="3069"/>
                    <a:pt x="3561131" y="8532"/>
                  </a:cubicBezTo>
                  <a:cubicBezTo>
                    <a:pt x="3566595" y="13996"/>
                    <a:pt x="3569664" y="21405"/>
                    <a:pt x="3569664" y="29132"/>
                  </a:cubicBezTo>
                  <a:lnTo>
                    <a:pt x="3569664" y="1726318"/>
                  </a:lnTo>
                  <a:cubicBezTo>
                    <a:pt x="3569664" y="1734044"/>
                    <a:pt x="3566595" y="1741454"/>
                    <a:pt x="3561131" y="1746917"/>
                  </a:cubicBezTo>
                  <a:cubicBezTo>
                    <a:pt x="3555668" y="1752381"/>
                    <a:pt x="3548259" y="1755450"/>
                    <a:pt x="3540532" y="1755450"/>
                  </a:cubicBezTo>
                  <a:lnTo>
                    <a:pt x="29132" y="1755450"/>
                  </a:lnTo>
                  <a:cubicBezTo>
                    <a:pt x="21405" y="1755450"/>
                    <a:pt x="13996" y="1752381"/>
                    <a:pt x="8532" y="1746917"/>
                  </a:cubicBezTo>
                  <a:cubicBezTo>
                    <a:pt x="3069" y="1741454"/>
                    <a:pt x="0" y="1734044"/>
                    <a:pt x="0" y="1726318"/>
                  </a:cubicBezTo>
                  <a:lnTo>
                    <a:pt x="0" y="29132"/>
                  </a:lnTo>
                  <a:cubicBezTo>
                    <a:pt x="0" y="21405"/>
                    <a:pt x="3069" y="13996"/>
                    <a:pt x="8532" y="8532"/>
                  </a:cubicBezTo>
                  <a:cubicBezTo>
                    <a:pt x="13996" y="3069"/>
                    <a:pt x="21405" y="0"/>
                    <a:pt x="29132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ED8E0C"/>
              </a:solidFill>
              <a:prstDash val="solid"/>
              <a:round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3569664" cy="17935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  <a:spcBef>
                  <a:spcPct val="0"/>
                </a:spcBef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 flipH="1">
            <a:off x="-8300" y="4027031"/>
            <a:ext cx="2422017" cy="2743200"/>
          </a:xfrm>
          <a:custGeom>
            <a:avLst/>
            <a:gdLst/>
            <a:ahLst/>
            <a:cxnLst/>
            <a:rect l="l" t="t" r="r" b="b"/>
            <a:pathLst>
              <a:path w="3633026" h="4114800">
                <a:moveTo>
                  <a:pt x="3633026" y="0"/>
                </a:moveTo>
                <a:lnTo>
                  <a:pt x="0" y="0"/>
                </a:lnTo>
                <a:lnTo>
                  <a:pt x="0" y="4114800"/>
                </a:lnTo>
                <a:lnTo>
                  <a:pt x="3633026" y="4114800"/>
                </a:lnTo>
                <a:lnTo>
                  <a:pt x="3633026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flipH="1">
            <a:off x="9432541" y="4027031"/>
            <a:ext cx="2921142" cy="2705708"/>
          </a:xfrm>
          <a:custGeom>
            <a:avLst/>
            <a:gdLst/>
            <a:ahLst/>
            <a:cxnLst/>
            <a:rect l="l" t="t" r="r" b="b"/>
            <a:pathLst>
              <a:path w="4381713" h="4058562">
                <a:moveTo>
                  <a:pt x="4381713" y="0"/>
                </a:moveTo>
                <a:lnTo>
                  <a:pt x="0" y="0"/>
                </a:lnTo>
                <a:lnTo>
                  <a:pt x="0" y="4058562"/>
                </a:lnTo>
                <a:lnTo>
                  <a:pt x="4381713" y="4058562"/>
                </a:lnTo>
                <a:lnTo>
                  <a:pt x="4381713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1881295">
            <a:off x="-852120" y="210174"/>
            <a:ext cx="4126257" cy="1627996"/>
          </a:xfrm>
          <a:custGeom>
            <a:avLst/>
            <a:gdLst/>
            <a:ahLst/>
            <a:cxnLst/>
            <a:rect l="l" t="t" r="r" b="b"/>
            <a:pathLst>
              <a:path w="6189385" h="2441994">
                <a:moveTo>
                  <a:pt x="0" y="0"/>
                </a:moveTo>
                <a:lnTo>
                  <a:pt x="6189385" y="0"/>
                </a:lnTo>
                <a:lnTo>
                  <a:pt x="6189385" y="2441993"/>
                </a:lnTo>
                <a:lnTo>
                  <a:pt x="0" y="244199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1828093" flipH="1">
            <a:off x="8437232" y="444125"/>
            <a:ext cx="4126257" cy="1627996"/>
          </a:xfrm>
          <a:custGeom>
            <a:avLst/>
            <a:gdLst/>
            <a:ahLst/>
            <a:cxnLst/>
            <a:rect l="l" t="t" r="r" b="b"/>
            <a:pathLst>
              <a:path w="6189385" h="2441994">
                <a:moveTo>
                  <a:pt x="6189385" y="0"/>
                </a:moveTo>
                <a:lnTo>
                  <a:pt x="0" y="0"/>
                </a:lnTo>
                <a:lnTo>
                  <a:pt x="0" y="2441993"/>
                </a:lnTo>
                <a:lnTo>
                  <a:pt x="6189385" y="2441993"/>
                </a:lnTo>
                <a:lnTo>
                  <a:pt x="6189385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3034142" y="64008"/>
            <a:ext cx="5616594" cy="716116"/>
          </a:xfrm>
          <a:custGeom>
            <a:avLst/>
            <a:gdLst/>
            <a:ahLst/>
            <a:cxnLst/>
            <a:rect l="l" t="t" r="r" b="b"/>
            <a:pathLst>
              <a:path w="8424891" h="1074174">
                <a:moveTo>
                  <a:pt x="0" y="0"/>
                </a:moveTo>
                <a:lnTo>
                  <a:pt x="8424891" y="0"/>
                </a:lnTo>
                <a:lnTo>
                  <a:pt x="8424891" y="1074174"/>
                </a:lnTo>
                <a:lnTo>
                  <a:pt x="0" y="107417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2"/>
          <p:cNvSpPr/>
          <p:nvPr/>
        </p:nvSpPr>
        <p:spPr>
          <a:xfrm rot="1455290">
            <a:off x="4059193" y="-261292"/>
            <a:ext cx="3354687" cy="2378046"/>
          </a:xfrm>
          <a:custGeom>
            <a:avLst/>
            <a:gdLst/>
            <a:ahLst/>
            <a:cxnLst/>
            <a:rect l="l" t="t" r="r" b="b"/>
            <a:pathLst>
              <a:path w="8872884" h="8229600">
                <a:moveTo>
                  <a:pt x="0" y="0"/>
                </a:moveTo>
                <a:lnTo>
                  <a:pt x="8872884" y="0"/>
                </a:lnTo>
                <a:lnTo>
                  <a:pt x="887288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21" name="Freeform 5"/>
          <p:cNvSpPr/>
          <p:nvPr/>
        </p:nvSpPr>
        <p:spPr>
          <a:xfrm>
            <a:off x="4948964" y="2848448"/>
            <a:ext cx="2336800" cy="1726860"/>
          </a:xfrm>
          <a:custGeom>
            <a:avLst/>
            <a:gdLst/>
            <a:ahLst/>
            <a:cxnLst/>
            <a:rect l="l" t="t" r="r" b="b"/>
            <a:pathLst>
              <a:path w="9256196" h="8229600">
                <a:moveTo>
                  <a:pt x="0" y="0"/>
                </a:moveTo>
                <a:lnTo>
                  <a:pt x="9256196" y="0"/>
                </a:lnTo>
                <a:lnTo>
                  <a:pt x="925619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067943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iếng vỗ tay chào mừ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265452" y="1651673"/>
            <a:ext cx="9584153" cy="3548662"/>
          </a:xfrm>
          <a:custGeom>
            <a:avLst/>
            <a:gdLst/>
            <a:ahLst/>
            <a:cxnLst/>
            <a:rect l="l" t="t" r="r" b="b"/>
            <a:pathLst>
              <a:path w="13032297" h="7318397">
                <a:moveTo>
                  <a:pt x="0" y="0"/>
                </a:moveTo>
                <a:lnTo>
                  <a:pt x="13032298" y="0"/>
                </a:lnTo>
                <a:lnTo>
                  <a:pt x="13032298" y="7318396"/>
                </a:lnTo>
                <a:lnTo>
                  <a:pt x="0" y="73183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Freeform 5"/>
          <p:cNvSpPr/>
          <p:nvPr/>
        </p:nvSpPr>
        <p:spPr>
          <a:xfrm rot="-1582253">
            <a:off x="9780855" y="-149980"/>
            <a:ext cx="1832337" cy="2065133"/>
          </a:xfrm>
          <a:custGeom>
            <a:avLst/>
            <a:gdLst/>
            <a:ahLst/>
            <a:cxnLst/>
            <a:rect l="l" t="t" r="r" b="b"/>
            <a:pathLst>
              <a:path w="2748505" h="3097700">
                <a:moveTo>
                  <a:pt x="0" y="0"/>
                </a:moveTo>
                <a:lnTo>
                  <a:pt x="2748505" y="0"/>
                </a:lnTo>
                <a:lnTo>
                  <a:pt x="2748505" y="3097700"/>
                </a:lnTo>
                <a:lnTo>
                  <a:pt x="0" y="30977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6057529" y="-35519"/>
            <a:ext cx="737352" cy="991549"/>
          </a:xfrm>
          <a:custGeom>
            <a:avLst/>
            <a:gdLst/>
            <a:ahLst/>
            <a:cxnLst/>
            <a:rect l="l" t="t" r="r" b="b"/>
            <a:pathLst>
              <a:path w="1106028" h="1487323">
                <a:moveTo>
                  <a:pt x="0" y="0"/>
                </a:moveTo>
                <a:lnTo>
                  <a:pt x="1106028" y="0"/>
                </a:lnTo>
                <a:lnTo>
                  <a:pt x="1106028" y="1487323"/>
                </a:lnTo>
                <a:lnTo>
                  <a:pt x="0" y="14873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1396125">
            <a:off x="462483" y="5135527"/>
            <a:ext cx="732939" cy="732939"/>
          </a:xfrm>
          <a:custGeom>
            <a:avLst/>
            <a:gdLst/>
            <a:ahLst/>
            <a:cxnLst/>
            <a:rect l="l" t="t" r="r" b="b"/>
            <a:pathLst>
              <a:path w="1099408" h="1099408">
                <a:moveTo>
                  <a:pt x="0" y="0"/>
                </a:moveTo>
                <a:lnTo>
                  <a:pt x="1099408" y="0"/>
                </a:lnTo>
                <a:lnTo>
                  <a:pt x="1099408" y="1099408"/>
                </a:lnTo>
                <a:lnTo>
                  <a:pt x="0" y="109940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226278" y="5480247"/>
            <a:ext cx="1848206" cy="1377753"/>
          </a:xfrm>
          <a:custGeom>
            <a:avLst/>
            <a:gdLst/>
            <a:ahLst/>
            <a:cxnLst/>
            <a:rect l="l" t="t" r="r" b="b"/>
            <a:pathLst>
              <a:path w="2772309" h="2066630">
                <a:moveTo>
                  <a:pt x="0" y="0"/>
                </a:moveTo>
                <a:lnTo>
                  <a:pt x="2772310" y="0"/>
                </a:lnTo>
                <a:lnTo>
                  <a:pt x="2772310" y="2066630"/>
                </a:lnTo>
                <a:lnTo>
                  <a:pt x="0" y="206663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14020" y="1348994"/>
            <a:ext cx="572115" cy="699619"/>
          </a:xfrm>
          <a:custGeom>
            <a:avLst/>
            <a:gdLst/>
            <a:ahLst/>
            <a:cxnLst/>
            <a:rect l="l" t="t" r="r" b="b"/>
            <a:pathLst>
              <a:path w="858172" h="1049428">
                <a:moveTo>
                  <a:pt x="0" y="0"/>
                </a:moveTo>
                <a:lnTo>
                  <a:pt x="858172" y="0"/>
                </a:lnTo>
                <a:lnTo>
                  <a:pt x="858172" y="1049428"/>
                </a:lnTo>
                <a:lnTo>
                  <a:pt x="0" y="104942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tretch>
              <a:fillRect r="-188040" b="-126123"/>
            </a:stretch>
          </a:blipFill>
        </p:spPr>
      </p:sp>
      <p:sp>
        <p:nvSpPr>
          <p:cNvPr id="10" name="Freeform 10"/>
          <p:cNvSpPr/>
          <p:nvPr/>
        </p:nvSpPr>
        <p:spPr>
          <a:xfrm rot="-2182172">
            <a:off x="10426123" y="5734899"/>
            <a:ext cx="568286" cy="561132"/>
          </a:xfrm>
          <a:custGeom>
            <a:avLst/>
            <a:gdLst/>
            <a:ahLst/>
            <a:cxnLst/>
            <a:rect l="l" t="t" r="r" b="b"/>
            <a:pathLst>
              <a:path w="852429" h="841698">
                <a:moveTo>
                  <a:pt x="0" y="0"/>
                </a:moveTo>
                <a:lnTo>
                  <a:pt x="852429" y="0"/>
                </a:lnTo>
                <a:lnTo>
                  <a:pt x="852429" y="841699"/>
                </a:lnTo>
                <a:lnTo>
                  <a:pt x="0" y="8416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tretch>
              <a:fillRect l="-58032" t="-53645"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2900726" y="6042900"/>
            <a:ext cx="688877" cy="688877"/>
          </a:xfrm>
          <a:custGeom>
            <a:avLst/>
            <a:gdLst/>
            <a:ahLst/>
            <a:cxnLst/>
            <a:rect l="l" t="t" r="r" b="b"/>
            <a:pathLst>
              <a:path w="1033315" h="1033315">
                <a:moveTo>
                  <a:pt x="0" y="0"/>
                </a:moveTo>
                <a:lnTo>
                  <a:pt x="1033315" y="0"/>
                </a:lnTo>
                <a:lnTo>
                  <a:pt x="1033315" y="1033315"/>
                </a:lnTo>
                <a:lnTo>
                  <a:pt x="0" y="1033315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-888436">
            <a:off x="1109930" y="65204"/>
            <a:ext cx="1185811" cy="1268864"/>
          </a:xfrm>
          <a:custGeom>
            <a:avLst/>
            <a:gdLst/>
            <a:ahLst/>
            <a:cxnLst/>
            <a:rect l="l" t="t" r="r" b="b"/>
            <a:pathLst>
              <a:path w="1778716" h="1903296">
                <a:moveTo>
                  <a:pt x="0" y="0"/>
                </a:moveTo>
                <a:lnTo>
                  <a:pt x="1778716" y="0"/>
                </a:lnTo>
                <a:lnTo>
                  <a:pt x="1778716" y="1903296"/>
                </a:lnTo>
                <a:lnTo>
                  <a:pt x="0" y="1903296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844092">
            <a:off x="-634737" y="2240111"/>
            <a:ext cx="1964513" cy="1818067"/>
          </a:xfrm>
          <a:custGeom>
            <a:avLst/>
            <a:gdLst/>
            <a:ahLst/>
            <a:cxnLst/>
            <a:rect l="l" t="t" r="r" b="b"/>
            <a:pathLst>
              <a:path w="2946769" h="2727101">
                <a:moveTo>
                  <a:pt x="0" y="0"/>
                </a:moveTo>
                <a:lnTo>
                  <a:pt x="2946769" y="0"/>
                </a:lnTo>
                <a:lnTo>
                  <a:pt x="2946769" y="2727101"/>
                </a:lnTo>
                <a:lnTo>
                  <a:pt x="0" y="2727101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=""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-607908">
            <a:off x="3319896" y="-398745"/>
            <a:ext cx="1842304" cy="1055137"/>
          </a:xfrm>
          <a:custGeom>
            <a:avLst/>
            <a:gdLst/>
            <a:ahLst/>
            <a:cxnLst/>
            <a:rect l="l" t="t" r="r" b="b"/>
            <a:pathLst>
              <a:path w="2763456" h="1582706">
                <a:moveTo>
                  <a:pt x="0" y="0"/>
                </a:moveTo>
                <a:lnTo>
                  <a:pt x="2763455" y="0"/>
                </a:lnTo>
                <a:lnTo>
                  <a:pt x="2763455" y="1582706"/>
                </a:lnTo>
                <a:lnTo>
                  <a:pt x="0" y="1582706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-1198454" y="493761"/>
            <a:ext cx="2396907" cy="344283"/>
          </a:xfrm>
          <a:custGeom>
            <a:avLst/>
            <a:gdLst/>
            <a:ahLst/>
            <a:cxnLst/>
            <a:rect l="l" t="t" r="r" b="b"/>
            <a:pathLst>
              <a:path w="3595361" h="516425">
                <a:moveTo>
                  <a:pt x="0" y="0"/>
                </a:moveTo>
                <a:lnTo>
                  <a:pt x="3595362" y="0"/>
                </a:lnTo>
                <a:lnTo>
                  <a:pt x="3595362" y="516425"/>
                </a:lnTo>
                <a:lnTo>
                  <a:pt x="0" y="516425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=""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1890535">
            <a:off x="10551842" y="3178500"/>
            <a:ext cx="1329971" cy="802819"/>
          </a:xfrm>
          <a:custGeom>
            <a:avLst/>
            <a:gdLst/>
            <a:ahLst/>
            <a:cxnLst/>
            <a:rect l="l" t="t" r="r" b="b"/>
            <a:pathLst>
              <a:path w="1994956" h="1204228">
                <a:moveTo>
                  <a:pt x="0" y="0"/>
                </a:moveTo>
                <a:lnTo>
                  <a:pt x="1994956" y="0"/>
                </a:lnTo>
                <a:lnTo>
                  <a:pt x="1994956" y="1204228"/>
                </a:lnTo>
                <a:lnTo>
                  <a:pt x="0" y="1204228"/>
                </a:lnTo>
                <a:lnTo>
                  <a:pt x="0" y="0"/>
                </a:lnTo>
                <a:close/>
              </a:path>
            </a:pathLst>
          </a:custGeom>
          <a:blipFill>
            <a:blip r:embed="rId26">
              <a:extLst>
                <a:ext uri="{96DAC541-7B7A-43D3-8B79-37D633B846F1}">
                  <asvg:svgBlip xmlns="" xmlns:asvg="http://schemas.microsoft.com/office/drawing/2016/SVG/main" r:embed="rId27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 rot="-10037750">
            <a:off x="7327282" y="-323575"/>
            <a:ext cx="1151940" cy="904797"/>
          </a:xfrm>
          <a:custGeom>
            <a:avLst/>
            <a:gdLst/>
            <a:ahLst/>
            <a:cxnLst/>
            <a:rect l="l" t="t" r="r" b="b"/>
            <a:pathLst>
              <a:path w="1727910" h="1357195">
                <a:moveTo>
                  <a:pt x="0" y="0"/>
                </a:moveTo>
                <a:lnTo>
                  <a:pt x="1727911" y="0"/>
                </a:lnTo>
                <a:lnTo>
                  <a:pt x="1727911" y="1357195"/>
                </a:lnTo>
                <a:lnTo>
                  <a:pt x="0" y="1357195"/>
                </a:lnTo>
                <a:lnTo>
                  <a:pt x="0" y="0"/>
                </a:lnTo>
                <a:close/>
              </a:path>
            </a:pathLst>
          </a:custGeom>
          <a:blipFill>
            <a:blip r:embed="rId28">
              <a:extLst>
                <a:ext uri="{96DAC541-7B7A-43D3-8B79-37D633B846F1}">
                  <asvg:svgBlip xmlns="" xmlns:asvg="http://schemas.microsoft.com/office/drawing/2016/SVG/main" r:embed="rId29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8597839" y="6350575"/>
            <a:ext cx="1197939" cy="392053"/>
          </a:xfrm>
          <a:custGeom>
            <a:avLst/>
            <a:gdLst/>
            <a:ahLst/>
            <a:cxnLst/>
            <a:rect l="l" t="t" r="r" b="b"/>
            <a:pathLst>
              <a:path w="1796908" h="588079">
                <a:moveTo>
                  <a:pt x="0" y="0"/>
                </a:moveTo>
                <a:lnTo>
                  <a:pt x="1796908" y="0"/>
                </a:lnTo>
                <a:lnTo>
                  <a:pt x="1796908" y="588079"/>
                </a:lnTo>
                <a:lnTo>
                  <a:pt x="0" y="588079"/>
                </a:lnTo>
                <a:lnTo>
                  <a:pt x="0" y="0"/>
                </a:lnTo>
                <a:close/>
              </a:path>
            </a:pathLst>
          </a:custGeom>
          <a:blipFill>
            <a:blip r:embed="rId30">
              <a:extLst>
                <a:ext uri="{96DAC541-7B7A-43D3-8B79-37D633B846F1}">
                  <asvg:svgBlip xmlns="" xmlns:asvg="http://schemas.microsoft.com/office/drawing/2016/SVG/main" r:embed="rId31"/>
                </a:ext>
              </a:extLst>
            </a:blip>
            <a:stretch>
              <a:fillRect/>
            </a:stretch>
          </a:blipFill>
        </p:spPr>
      </p:sp>
      <p:sp>
        <p:nvSpPr>
          <p:cNvPr id="20" name="TextBox 3"/>
          <p:cNvSpPr txBox="1"/>
          <p:nvPr/>
        </p:nvSpPr>
        <p:spPr>
          <a:xfrm>
            <a:off x="1732532" y="2337230"/>
            <a:ext cx="9117073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6000" dirty="0" smtClean="0"/>
              <a:t>- </a:t>
            </a:r>
            <a:r>
              <a:rPr lang="en-US" sz="6000" dirty="0" err="1"/>
              <a:t>Chúng</a:t>
            </a:r>
            <a:r>
              <a:rPr lang="en-US" sz="6000" dirty="0"/>
              <a:t> </a:t>
            </a:r>
            <a:r>
              <a:rPr lang="en-US" sz="6000" dirty="0" err="1"/>
              <a:t>mình</a:t>
            </a:r>
            <a:r>
              <a:rPr lang="en-US" sz="6000" dirty="0"/>
              <a:t> </a:t>
            </a:r>
            <a:r>
              <a:rPr lang="en-US" sz="6000" dirty="0" err="1"/>
              <a:t>học</a:t>
            </a:r>
            <a:r>
              <a:rPr lang="en-US" sz="6000" dirty="0"/>
              <a:t> </a:t>
            </a:r>
            <a:r>
              <a:rPr lang="en-US" sz="6000" dirty="0" err="1"/>
              <a:t>được</a:t>
            </a:r>
            <a:r>
              <a:rPr lang="en-US" sz="6000" dirty="0"/>
              <a:t> </a:t>
            </a:r>
            <a:r>
              <a:rPr lang="en-US" sz="6000" dirty="0" err="1"/>
              <a:t>điều</a:t>
            </a:r>
            <a:r>
              <a:rPr lang="en-US" sz="6000" dirty="0"/>
              <a:t> </a:t>
            </a:r>
            <a:r>
              <a:rPr lang="en-US" sz="6000" dirty="0" err="1"/>
              <a:t>gì</a:t>
            </a:r>
            <a:r>
              <a:rPr lang="en-US" sz="6000" dirty="0"/>
              <a:t> ở </a:t>
            </a:r>
            <a:r>
              <a:rPr lang="en-US" sz="6000" dirty="0" err="1"/>
              <a:t>bạn</a:t>
            </a:r>
            <a:r>
              <a:rPr lang="en-US" sz="6000" dirty="0"/>
              <a:t> </a:t>
            </a:r>
            <a:r>
              <a:rPr lang="en-US" sz="6000" dirty="0" err="1"/>
              <a:t>nhỏ</a:t>
            </a:r>
            <a:r>
              <a:rPr lang="en-US" sz="6000" dirty="0"/>
              <a:t> </a:t>
            </a:r>
            <a:r>
              <a:rPr lang="en-US" sz="6000" dirty="0" err="1"/>
              <a:t>trong</a:t>
            </a:r>
            <a:r>
              <a:rPr lang="en-US" sz="6000" dirty="0"/>
              <a:t> </a:t>
            </a:r>
            <a:r>
              <a:rPr lang="en-US" sz="6000" dirty="0" err="1"/>
              <a:t>bài</a:t>
            </a:r>
            <a:r>
              <a:rPr lang="en-US" sz="6000" dirty="0"/>
              <a:t> </a:t>
            </a:r>
            <a:r>
              <a:rPr lang="en-US" sz="6000" dirty="0" err="1"/>
              <a:t>thơ</a:t>
            </a:r>
            <a:r>
              <a:rPr lang="en-US" sz="6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18291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114020" y="340845"/>
            <a:ext cx="10407420" cy="5080143"/>
          </a:xfrm>
          <a:custGeom>
            <a:avLst/>
            <a:gdLst/>
            <a:ahLst/>
            <a:cxnLst/>
            <a:rect l="l" t="t" r="r" b="b"/>
            <a:pathLst>
              <a:path w="13032297" h="7318397">
                <a:moveTo>
                  <a:pt x="0" y="0"/>
                </a:moveTo>
                <a:lnTo>
                  <a:pt x="13032298" y="0"/>
                </a:lnTo>
                <a:lnTo>
                  <a:pt x="13032298" y="7318396"/>
                </a:lnTo>
                <a:lnTo>
                  <a:pt x="0" y="73183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Freeform 5"/>
          <p:cNvSpPr/>
          <p:nvPr/>
        </p:nvSpPr>
        <p:spPr>
          <a:xfrm rot="-1582253">
            <a:off x="9780855" y="-149980"/>
            <a:ext cx="1832337" cy="2065133"/>
          </a:xfrm>
          <a:custGeom>
            <a:avLst/>
            <a:gdLst/>
            <a:ahLst/>
            <a:cxnLst/>
            <a:rect l="l" t="t" r="r" b="b"/>
            <a:pathLst>
              <a:path w="2748505" h="3097700">
                <a:moveTo>
                  <a:pt x="0" y="0"/>
                </a:moveTo>
                <a:lnTo>
                  <a:pt x="2748505" y="0"/>
                </a:lnTo>
                <a:lnTo>
                  <a:pt x="2748505" y="3097700"/>
                </a:lnTo>
                <a:lnTo>
                  <a:pt x="0" y="30977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6057529" y="-35519"/>
            <a:ext cx="737352" cy="991549"/>
          </a:xfrm>
          <a:custGeom>
            <a:avLst/>
            <a:gdLst/>
            <a:ahLst/>
            <a:cxnLst/>
            <a:rect l="l" t="t" r="r" b="b"/>
            <a:pathLst>
              <a:path w="1106028" h="1487323">
                <a:moveTo>
                  <a:pt x="0" y="0"/>
                </a:moveTo>
                <a:lnTo>
                  <a:pt x="1106028" y="0"/>
                </a:lnTo>
                <a:lnTo>
                  <a:pt x="1106028" y="1487323"/>
                </a:lnTo>
                <a:lnTo>
                  <a:pt x="0" y="14873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1396125">
            <a:off x="462483" y="5135527"/>
            <a:ext cx="732939" cy="732939"/>
          </a:xfrm>
          <a:custGeom>
            <a:avLst/>
            <a:gdLst/>
            <a:ahLst/>
            <a:cxnLst/>
            <a:rect l="l" t="t" r="r" b="b"/>
            <a:pathLst>
              <a:path w="1099408" h="1099408">
                <a:moveTo>
                  <a:pt x="0" y="0"/>
                </a:moveTo>
                <a:lnTo>
                  <a:pt x="1099408" y="0"/>
                </a:lnTo>
                <a:lnTo>
                  <a:pt x="1099408" y="1099408"/>
                </a:lnTo>
                <a:lnTo>
                  <a:pt x="0" y="109940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226278" y="5480247"/>
            <a:ext cx="1848206" cy="1377753"/>
          </a:xfrm>
          <a:custGeom>
            <a:avLst/>
            <a:gdLst/>
            <a:ahLst/>
            <a:cxnLst/>
            <a:rect l="l" t="t" r="r" b="b"/>
            <a:pathLst>
              <a:path w="2772309" h="2066630">
                <a:moveTo>
                  <a:pt x="0" y="0"/>
                </a:moveTo>
                <a:lnTo>
                  <a:pt x="2772310" y="0"/>
                </a:lnTo>
                <a:lnTo>
                  <a:pt x="2772310" y="2066630"/>
                </a:lnTo>
                <a:lnTo>
                  <a:pt x="0" y="206663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114020" y="1348994"/>
            <a:ext cx="572115" cy="699619"/>
          </a:xfrm>
          <a:custGeom>
            <a:avLst/>
            <a:gdLst/>
            <a:ahLst/>
            <a:cxnLst/>
            <a:rect l="l" t="t" r="r" b="b"/>
            <a:pathLst>
              <a:path w="858172" h="1049428">
                <a:moveTo>
                  <a:pt x="0" y="0"/>
                </a:moveTo>
                <a:lnTo>
                  <a:pt x="858172" y="0"/>
                </a:lnTo>
                <a:lnTo>
                  <a:pt x="858172" y="1049428"/>
                </a:lnTo>
                <a:lnTo>
                  <a:pt x="0" y="104942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tretch>
              <a:fillRect r="-188040" b="-126123"/>
            </a:stretch>
          </a:blipFill>
        </p:spPr>
      </p:sp>
      <p:sp>
        <p:nvSpPr>
          <p:cNvPr id="10" name="Freeform 10"/>
          <p:cNvSpPr/>
          <p:nvPr/>
        </p:nvSpPr>
        <p:spPr>
          <a:xfrm rot="-2182172">
            <a:off x="10426123" y="5734899"/>
            <a:ext cx="568286" cy="561132"/>
          </a:xfrm>
          <a:custGeom>
            <a:avLst/>
            <a:gdLst/>
            <a:ahLst/>
            <a:cxnLst/>
            <a:rect l="l" t="t" r="r" b="b"/>
            <a:pathLst>
              <a:path w="852429" h="841698">
                <a:moveTo>
                  <a:pt x="0" y="0"/>
                </a:moveTo>
                <a:lnTo>
                  <a:pt x="852429" y="0"/>
                </a:lnTo>
                <a:lnTo>
                  <a:pt x="852429" y="841699"/>
                </a:lnTo>
                <a:lnTo>
                  <a:pt x="0" y="8416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tretch>
              <a:fillRect l="-58032" t="-53645"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2900726" y="6042900"/>
            <a:ext cx="688877" cy="688877"/>
          </a:xfrm>
          <a:custGeom>
            <a:avLst/>
            <a:gdLst/>
            <a:ahLst/>
            <a:cxnLst/>
            <a:rect l="l" t="t" r="r" b="b"/>
            <a:pathLst>
              <a:path w="1033315" h="1033315">
                <a:moveTo>
                  <a:pt x="0" y="0"/>
                </a:moveTo>
                <a:lnTo>
                  <a:pt x="1033315" y="0"/>
                </a:lnTo>
                <a:lnTo>
                  <a:pt x="1033315" y="1033315"/>
                </a:lnTo>
                <a:lnTo>
                  <a:pt x="0" y="1033315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=""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-888436">
            <a:off x="1109930" y="65204"/>
            <a:ext cx="1185811" cy="1268864"/>
          </a:xfrm>
          <a:custGeom>
            <a:avLst/>
            <a:gdLst/>
            <a:ahLst/>
            <a:cxnLst/>
            <a:rect l="l" t="t" r="r" b="b"/>
            <a:pathLst>
              <a:path w="1778716" h="1903296">
                <a:moveTo>
                  <a:pt x="0" y="0"/>
                </a:moveTo>
                <a:lnTo>
                  <a:pt x="1778716" y="0"/>
                </a:lnTo>
                <a:lnTo>
                  <a:pt x="1778716" y="1903296"/>
                </a:lnTo>
                <a:lnTo>
                  <a:pt x="0" y="1903296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844092">
            <a:off x="-634737" y="2240111"/>
            <a:ext cx="1964513" cy="1818067"/>
          </a:xfrm>
          <a:custGeom>
            <a:avLst/>
            <a:gdLst/>
            <a:ahLst/>
            <a:cxnLst/>
            <a:rect l="l" t="t" r="r" b="b"/>
            <a:pathLst>
              <a:path w="2946769" h="2727101">
                <a:moveTo>
                  <a:pt x="0" y="0"/>
                </a:moveTo>
                <a:lnTo>
                  <a:pt x="2946769" y="0"/>
                </a:lnTo>
                <a:lnTo>
                  <a:pt x="2946769" y="2727101"/>
                </a:lnTo>
                <a:lnTo>
                  <a:pt x="0" y="2727101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=""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-607908">
            <a:off x="3319896" y="-398745"/>
            <a:ext cx="1842304" cy="1055137"/>
          </a:xfrm>
          <a:custGeom>
            <a:avLst/>
            <a:gdLst/>
            <a:ahLst/>
            <a:cxnLst/>
            <a:rect l="l" t="t" r="r" b="b"/>
            <a:pathLst>
              <a:path w="2763456" h="1582706">
                <a:moveTo>
                  <a:pt x="0" y="0"/>
                </a:moveTo>
                <a:lnTo>
                  <a:pt x="2763455" y="0"/>
                </a:lnTo>
                <a:lnTo>
                  <a:pt x="2763455" y="1582706"/>
                </a:lnTo>
                <a:lnTo>
                  <a:pt x="0" y="1582706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-1198454" y="493761"/>
            <a:ext cx="2396907" cy="344283"/>
          </a:xfrm>
          <a:custGeom>
            <a:avLst/>
            <a:gdLst/>
            <a:ahLst/>
            <a:cxnLst/>
            <a:rect l="l" t="t" r="r" b="b"/>
            <a:pathLst>
              <a:path w="3595361" h="516425">
                <a:moveTo>
                  <a:pt x="0" y="0"/>
                </a:moveTo>
                <a:lnTo>
                  <a:pt x="3595362" y="0"/>
                </a:lnTo>
                <a:lnTo>
                  <a:pt x="3595362" y="516425"/>
                </a:lnTo>
                <a:lnTo>
                  <a:pt x="0" y="516425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=""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1890535">
            <a:off x="10551842" y="3178500"/>
            <a:ext cx="1329971" cy="802819"/>
          </a:xfrm>
          <a:custGeom>
            <a:avLst/>
            <a:gdLst/>
            <a:ahLst/>
            <a:cxnLst/>
            <a:rect l="l" t="t" r="r" b="b"/>
            <a:pathLst>
              <a:path w="1994956" h="1204228">
                <a:moveTo>
                  <a:pt x="0" y="0"/>
                </a:moveTo>
                <a:lnTo>
                  <a:pt x="1994956" y="0"/>
                </a:lnTo>
                <a:lnTo>
                  <a:pt x="1994956" y="1204228"/>
                </a:lnTo>
                <a:lnTo>
                  <a:pt x="0" y="1204228"/>
                </a:lnTo>
                <a:lnTo>
                  <a:pt x="0" y="0"/>
                </a:lnTo>
                <a:close/>
              </a:path>
            </a:pathLst>
          </a:custGeom>
          <a:blipFill>
            <a:blip r:embed="rId26">
              <a:extLst>
                <a:ext uri="{96DAC541-7B7A-43D3-8B79-37D633B846F1}">
                  <asvg:svgBlip xmlns="" xmlns:asvg="http://schemas.microsoft.com/office/drawing/2016/SVG/main" r:embed="rId27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 rot="-10037750">
            <a:off x="7327282" y="-323575"/>
            <a:ext cx="1151940" cy="904797"/>
          </a:xfrm>
          <a:custGeom>
            <a:avLst/>
            <a:gdLst/>
            <a:ahLst/>
            <a:cxnLst/>
            <a:rect l="l" t="t" r="r" b="b"/>
            <a:pathLst>
              <a:path w="1727910" h="1357195">
                <a:moveTo>
                  <a:pt x="0" y="0"/>
                </a:moveTo>
                <a:lnTo>
                  <a:pt x="1727911" y="0"/>
                </a:lnTo>
                <a:lnTo>
                  <a:pt x="1727911" y="1357195"/>
                </a:lnTo>
                <a:lnTo>
                  <a:pt x="0" y="1357195"/>
                </a:lnTo>
                <a:lnTo>
                  <a:pt x="0" y="0"/>
                </a:lnTo>
                <a:close/>
              </a:path>
            </a:pathLst>
          </a:custGeom>
          <a:blipFill>
            <a:blip r:embed="rId28">
              <a:extLst>
                <a:ext uri="{96DAC541-7B7A-43D3-8B79-37D633B846F1}">
                  <asvg:svgBlip xmlns="" xmlns:asvg="http://schemas.microsoft.com/office/drawing/2016/SVG/main" r:embed="rId29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8597839" y="6350575"/>
            <a:ext cx="1197939" cy="392053"/>
          </a:xfrm>
          <a:custGeom>
            <a:avLst/>
            <a:gdLst/>
            <a:ahLst/>
            <a:cxnLst/>
            <a:rect l="l" t="t" r="r" b="b"/>
            <a:pathLst>
              <a:path w="1796908" h="588079">
                <a:moveTo>
                  <a:pt x="0" y="0"/>
                </a:moveTo>
                <a:lnTo>
                  <a:pt x="1796908" y="0"/>
                </a:lnTo>
                <a:lnTo>
                  <a:pt x="1796908" y="588079"/>
                </a:lnTo>
                <a:lnTo>
                  <a:pt x="0" y="588079"/>
                </a:lnTo>
                <a:lnTo>
                  <a:pt x="0" y="0"/>
                </a:lnTo>
                <a:close/>
              </a:path>
            </a:pathLst>
          </a:custGeom>
          <a:blipFill>
            <a:blip r:embed="rId30">
              <a:extLst>
                <a:ext uri="{96DAC541-7B7A-43D3-8B79-37D633B846F1}">
                  <asvg:svgBlip xmlns="" xmlns:asvg="http://schemas.microsoft.com/office/drawing/2016/SVG/main" r:embed="rId31"/>
                </a:ext>
              </a:extLst>
            </a:blip>
            <a:stretch>
              <a:fillRect/>
            </a:stretch>
          </a:blipFill>
        </p:spPr>
      </p:sp>
      <p:sp>
        <p:nvSpPr>
          <p:cNvPr id="20" name="TextBox 3"/>
          <p:cNvSpPr txBox="1"/>
          <p:nvPr/>
        </p:nvSpPr>
        <p:spPr>
          <a:xfrm>
            <a:off x="1352156" y="1123137"/>
            <a:ext cx="9753278" cy="27699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FF0000"/>
                </a:solidFill>
              </a:rPr>
              <a:t>*</a:t>
            </a:r>
            <a:r>
              <a:rPr lang="en-US" sz="3600" b="1" dirty="0" err="1" smtClean="0">
                <a:solidFill>
                  <a:srgbClr val="FF0000"/>
                </a:solidFill>
              </a:rPr>
              <a:t>Giáo</a:t>
            </a:r>
            <a:r>
              <a:rPr lang="en-US" sz="3600" b="1" dirty="0" smtClean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dục</a:t>
            </a:r>
            <a:r>
              <a:rPr lang="en-US" sz="3600" b="1" dirty="0" smtClean="0">
                <a:solidFill>
                  <a:srgbClr val="FF0000"/>
                </a:solidFill>
              </a:rPr>
              <a:t>:</a:t>
            </a:r>
          </a:p>
          <a:p>
            <a:pPr algn="ctr"/>
            <a:r>
              <a:rPr lang="en-US" sz="3600" b="1" dirty="0" smtClean="0"/>
              <a:t>- </a:t>
            </a:r>
            <a:r>
              <a:rPr lang="en-US" sz="3600" dirty="0" err="1" smtClean="0"/>
              <a:t>Quê</a:t>
            </a:r>
            <a:r>
              <a:rPr lang="en-US" sz="3600" dirty="0" smtClean="0"/>
              <a:t> </a:t>
            </a:r>
            <a:r>
              <a:rPr lang="en-US" sz="3600" dirty="0" err="1" smtClean="0"/>
              <a:t>hương</a:t>
            </a:r>
            <a:r>
              <a:rPr lang="en-US" sz="3600" dirty="0" smtClean="0"/>
              <a:t> </a:t>
            </a:r>
            <a:r>
              <a:rPr lang="en-US" sz="3600" dirty="0" err="1"/>
              <a:t>là</a:t>
            </a:r>
            <a:r>
              <a:rPr lang="en-US" sz="3600" dirty="0"/>
              <a:t> </a:t>
            </a:r>
            <a:r>
              <a:rPr lang="en-US" sz="3600" dirty="0" err="1"/>
              <a:t>nơi</a:t>
            </a:r>
            <a:r>
              <a:rPr lang="en-US" sz="3600" dirty="0"/>
              <a:t> </a:t>
            </a:r>
            <a:r>
              <a:rPr lang="en-US" sz="3600" dirty="0" err="1"/>
              <a:t>có</a:t>
            </a:r>
            <a:r>
              <a:rPr lang="en-US" sz="3600" dirty="0"/>
              <a:t> </a:t>
            </a:r>
            <a:r>
              <a:rPr lang="en-US" sz="3600" dirty="0" err="1"/>
              <a:t>ông</a:t>
            </a:r>
            <a:r>
              <a:rPr lang="en-US" sz="3600" dirty="0"/>
              <a:t> </a:t>
            </a:r>
            <a:r>
              <a:rPr lang="en-US" sz="3600" dirty="0" err="1"/>
              <a:t>bà</a:t>
            </a:r>
            <a:r>
              <a:rPr lang="en-US" sz="3600" dirty="0"/>
              <a:t>, </a:t>
            </a:r>
            <a:r>
              <a:rPr lang="en-US" sz="3600" dirty="0" err="1"/>
              <a:t>có</a:t>
            </a:r>
            <a:r>
              <a:rPr lang="en-US" sz="3600" dirty="0"/>
              <a:t> </a:t>
            </a:r>
            <a:r>
              <a:rPr lang="en-US" sz="3600" dirty="0" err="1"/>
              <a:t>những</a:t>
            </a:r>
            <a:r>
              <a:rPr lang="en-US" sz="3600" dirty="0"/>
              <a:t> </a:t>
            </a:r>
            <a:r>
              <a:rPr lang="en-US" sz="3600" dirty="0" err="1"/>
              <a:t>kỷ</a:t>
            </a:r>
            <a:r>
              <a:rPr lang="en-US" sz="3600" dirty="0"/>
              <a:t> </a:t>
            </a:r>
            <a:r>
              <a:rPr lang="en-US" sz="3600" dirty="0" err="1"/>
              <a:t>niệm</a:t>
            </a:r>
            <a:r>
              <a:rPr lang="en-US" sz="3600" dirty="0"/>
              <a:t> </a:t>
            </a:r>
            <a:r>
              <a:rPr lang="en-US" sz="3600" dirty="0" err="1"/>
              <a:t>thật</a:t>
            </a:r>
            <a:r>
              <a:rPr lang="en-US" sz="3600" dirty="0"/>
              <a:t> </a:t>
            </a:r>
            <a:r>
              <a:rPr lang="en-US" sz="3600" dirty="0" err="1"/>
              <a:t>đẹp</a:t>
            </a:r>
            <a:r>
              <a:rPr lang="en-US" sz="3600" dirty="0"/>
              <a:t> </a:t>
            </a:r>
            <a:r>
              <a:rPr lang="en-US" sz="3600" dirty="0" err="1"/>
              <a:t>của</a:t>
            </a:r>
            <a:r>
              <a:rPr lang="en-US" sz="3600" dirty="0"/>
              <a:t> </a:t>
            </a:r>
            <a:r>
              <a:rPr lang="en-US" sz="3600" dirty="0" err="1"/>
              <a:t>chúng</a:t>
            </a:r>
            <a:r>
              <a:rPr lang="en-US" sz="3600" dirty="0"/>
              <a:t> </a:t>
            </a:r>
            <a:r>
              <a:rPr lang="en-US" sz="3600" dirty="0" err="1"/>
              <a:t>mình</a:t>
            </a:r>
            <a:r>
              <a:rPr lang="en-US" sz="3600" dirty="0"/>
              <a:t>. Qua </a:t>
            </a:r>
            <a:r>
              <a:rPr lang="en-US" sz="3600" dirty="0" err="1"/>
              <a:t>bài</a:t>
            </a:r>
            <a:r>
              <a:rPr lang="en-US" sz="3600" dirty="0"/>
              <a:t> </a:t>
            </a:r>
            <a:r>
              <a:rPr lang="en-US" sz="3600" dirty="0" err="1"/>
              <a:t>thơ</a:t>
            </a:r>
            <a:r>
              <a:rPr lang="en-US" sz="3600" dirty="0"/>
              <a:t> '</a:t>
            </a:r>
            <a:r>
              <a:rPr lang="en-US" sz="3600" dirty="0" err="1"/>
              <a:t>Về</a:t>
            </a:r>
            <a:r>
              <a:rPr lang="en-US" sz="3600" dirty="0"/>
              <a:t> </a:t>
            </a:r>
            <a:r>
              <a:rPr lang="en-US" sz="3600" dirty="0" err="1"/>
              <a:t>quê</a:t>
            </a:r>
            <a:r>
              <a:rPr lang="en-US" sz="3600" dirty="0"/>
              <a:t>', </a:t>
            </a:r>
            <a:r>
              <a:rPr lang="en-US" sz="3600" dirty="0" err="1"/>
              <a:t>cô</a:t>
            </a:r>
            <a:r>
              <a:rPr lang="en-US" sz="3600" dirty="0"/>
              <a:t> </a:t>
            </a:r>
            <a:r>
              <a:rPr lang="en-US" sz="3600" dirty="0" err="1"/>
              <a:t>hy</a:t>
            </a:r>
            <a:r>
              <a:rPr lang="en-US" sz="3600" dirty="0"/>
              <a:t> </a:t>
            </a:r>
            <a:r>
              <a:rPr lang="en-US" sz="3600" dirty="0" err="1"/>
              <a:t>vọng</a:t>
            </a:r>
            <a:r>
              <a:rPr lang="en-US" sz="3600" dirty="0"/>
              <a:t> </a:t>
            </a:r>
            <a:r>
              <a:rPr lang="en-US" sz="3600" dirty="0" err="1"/>
              <a:t>các</a:t>
            </a:r>
            <a:r>
              <a:rPr lang="en-US" sz="3600" dirty="0"/>
              <a:t> con </a:t>
            </a:r>
            <a:r>
              <a:rPr lang="en-US" sz="3600" dirty="0" err="1"/>
              <a:t>sẽ</a:t>
            </a:r>
            <a:r>
              <a:rPr lang="en-US" sz="3600" dirty="0"/>
              <a:t> </a:t>
            </a:r>
            <a:r>
              <a:rPr lang="en-US" sz="3600" dirty="0" err="1"/>
              <a:t>luôn</a:t>
            </a:r>
            <a:r>
              <a:rPr lang="en-US" sz="3600" dirty="0"/>
              <a:t> </a:t>
            </a:r>
            <a:r>
              <a:rPr lang="en-US" sz="3600" dirty="0" err="1"/>
              <a:t>yêu</a:t>
            </a:r>
            <a:r>
              <a:rPr lang="en-US" sz="3600" dirty="0"/>
              <a:t> </a:t>
            </a:r>
            <a:r>
              <a:rPr lang="en-US" sz="3600" dirty="0" err="1"/>
              <a:t>quý</a:t>
            </a:r>
            <a:r>
              <a:rPr lang="en-US" sz="3600" dirty="0"/>
              <a:t>, </a:t>
            </a:r>
            <a:r>
              <a:rPr lang="en-US" sz="3600" dirty="0" err="1"/>
              <a:t>kính</a:t>
            </a:r>
            <a:r>
              <a:rPr lang="en-US" sz="3600" dirty="0"/>
              <a:t> </a:t>
            </a:r>
            <a:r>
              <a:rPr lang="en-US" sz="3600" dirty="0" err="1"/>
              <a:t>trọng</a:t>
            </a:r>
            <a:r>
              <a:rPr lang="en-US" sz="3600" dirty="0"/>
              <a:t> </a:t>
            </a:r>
            <a:r>
              <a:rPr lang="en-US" sz="3600" dirty="0" err="1"/>
              <a:t>ông</a:t>
            </a:r>
            <a:r>
              <a:rPr lang="en-US" sz="3600" dirty="0"/>
              <a:t> </a:t>
            </a:r>
            <a:r>
              <a:rPr lang="en-US" sz="3600" dirty="0" err="1"/>
              <a:t>bà</a:t>
            </a:r>
            <a:r>
              <a:rPr lang="en-US" sz="3600" dirty="0"/>
              <a:t> </a:t>
            </a:r>
            <a:r>
              <a:rPr lang="en-US" sz="3600" dirty="0" err="1"/>
              <a:t>và</a:t>
            </a:r>
            <a:r>
              <a:rPr lang="en-US" sz="3600" dirty="0"/>
              <a:t> </a:t>
            </a:r>
            <a:r>
              <a:rPr lang="en-US" sz="3600" dirty="0" err="1"/>
              <a:t>thêm</a:t>
            </a:r>
            <a:r>
              <a:rPr lang="en-US" sz="3600" dirty="0"/>
              <a:t> </a:t>
            </a:r>
            <a:r>
              <a:rPr lang="en-US" sz="3600" dirty="0" err="1"/>
              <a:t>yêu</a:t>
            </a:r>
            <a:r>
              <a:rPr lang="en-US" sz="3600" dirty="0"/>
              <a:t> </a:t>
            </a:r>
            <a:r>
              <a:rPr lang="en-US" sz="3600" dirty="0" err="1"/>
              <a:t>mảnh</a:t>
            </a:r>
            <a:r>
              <a:rPr lang="en-US" sz="3600" dirty="0"/>
              <a:t> </a:t>
            </a:r>
            <a:r>
              <a:rPr lang="en-US" sz="3600" dirty="0" err="1"/>
              <a:t>đất</a:t>
            </a:r>
            <a:r>
              <a:rPr lang="en-US" sz="3600" dirty="0"/>
              <a:t> </a:t>
            </a:r>
            <a:r>
              <a:rPr lang="en-US" sz="3600" dirty="0" err="1"/>
              <a:t>quê</a:t>
            </a:r>
            <a:r>
              <a:rPr lang="en-US" sz="3600" dirty="0"/>
              <a:t> </a:t>
            </a:r>
            <a:r>
              <a:rPr lang="en-US" sz="3600" dirty="0" err="1"/>
              <a:t>hương</a:t>
            </a:r>
            <a:r>
              <a:rPr lang="en-US" sz="3600" dirty="0"/>
              <a:t> </a:t>
            </a:r>
            <a:r>
              <a:rPr lang="en-US" sz="3600" dirty="0" err="1"/>
              <a:t>mình</a:t>
            </a:r>
            <a:r>
              <a:rPr lang="en-US" sz="3600" dirty="0"/>
              <a:t> </a:t>
            </a:r>
            <a:r>
              <a:rPr lang="en-US" sz="3600" dirty="0" err="1"/>
              <a:t>nhé</a:t>
            </a:r>
            <a:r>
              <a:rPr lang="en-US" sz="3600" dirty="0"/>
              <a:t>.</a:t>
            </a:r>
            <a:endParaRPr lang="en-US" sz="3600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989" y="3989870"/>
            <a:ext cx="5443555" cy="2921496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3392" y="3989871"/>
            <a:ext cx="5545201" cy="282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13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374088" cy="703019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Freeform 2"/>
          <p:cNvSpPr/>
          <p:nvPr/>
        </p:nvSpPr>
        <p:spPr>
          <a:xfrm>
            <a:off x="6096000" y="5243789"/>
            <a:ext cx="6525392" cy="3228423"/>
          </a:xfrm>
          <a:custGeom>
            <a:avLst/>
            <a:gdLst/>
            <a:ahLst/>
            <a:cxnLst/>
            <a:rect l="l" t="t" r="r" b="b"/>
            <a:pathLst>
              <a:path w="9788088" h="4842634">
                <a:moveTo>
                  <a:pt x="0" y="0"/>
                </a:moveTo>
                <a:lnTo>
                  <a:pt x="9788088" y="0"/>
                </a:lnTo>
                <a:lnTo>
                  <a:pt x="9788088" y="4842634"/>
                </a:lnTo>
                <a:lnTo>
                  <a:pt x="0" y="484263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825" b="-4825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48875" y="5271709"/>
            <a:ext cx="7226721" cy="3228423"/>
          </a:xfrm>
          <a:custGeom>
            <a:avLst/>
            <a:gdLst/>
            <a:ahLst/>
            <a:cxnLst/>
            <a:rect l="l" t="t" r="r" b="b"/>
            <a:pathLst>
              <a:path w="10840082" h="4842634">
                <a:moveTo>
                  <a:pt x="0" y="0"/>
                </a:moveTo>
                <a:lnTo>
                  <a:pt x="10840082" y="0"/>
                </a:lnTo>
                <a:lnTo>
                  <a:pt x="10840082" y="4842634"/>
                </a:lnTo>
                <a:lnTo>
                  <a:pt x="0" y="484263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0718" b="-10718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179091" y="599564"/>
            <a:ext cx="9700816" cy="5068676"/>
          </a:xfrm>
          <a:custGeom>
            <a:avLst/>
            <a:gdLst/>
            <a:ahLst/>
            <a:cxnLst/>
            <a:rect l="l" t="t" r="r" b="b"/>
            <a:pathLst>
              <a:path w="14551224" h="7603014">
                <a:moveTo>
                  <a:pt x="0" y="0"/>
                </a:moveTo>
                <a:lnTo>
                  <a:pt x="14551223" y="0"/>
                </a:lnTo>
                <a:lnTo>
                  <a:pt x="14551223" y="7603014"/>
                </a:lnTo>
                <a:lnTo>
                  <a:pt x="0" y="76030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flipH="1">
            <a:off x="297179" y="4462454"/>
            <a:ext cx="1990067" cy="2743200"/>
          </a:xfrm>
          <a:custGeom>
            <a:avLst/>
            <a:gdLst/>
            <a:ahLst/>
            <a:cxnLst/>
            <a:rect l="l" t="t" r="r" b="b"/>
            <a:pathLst>
              <a:path w="2985100" h="4114800">
                <a:moveTo>
                  <a:pt x="2985100" y="0"/>
                </a:moveTo>
                <a:lnTo>
                  <a:pt x="0" y="0"/>
                </a:lnTo>
                <a:lnTo>
                  <a:pt x="0" y="4114800"/>
                </a:lnTo>
                <a:lnTo>
                  <a:pt x="2985100" y="4114800"/>
                </a:lnTo>
                <a:lnTo>
                  <a:pt x="298510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913013">
            <a:off x="9814159" y="4656801"/>
            <a:ext cx="1697297" cy="1620147"/>
          </a:xfrm>
          <a:custGeom>
            <a:avLst/>
            <a:gdLst/>
            <a:ahLst/>
            <a:cxnLst/>
            <a:rect l="l" t="t" r="r" b="b"/>
            <a:pathLst>
              <a:path w="2545946" h="2430221">
                <a:moveTo>
                  <a:pt x="0" y="0"/>
                </a:moveTo>
                <a:lnTo>
                  <a:pt x="2545946" y="0"/>
                </a:lnTo>
                <a:lnTo>
                  <a:pt x="2545946" y="2430221"/>
                </a:lnTo>
                <a:lnTo>
                  <a:pt x="0" y="243022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1251871">
            <a:off x="2359692" y="5500880"/>
            <a:ext cx="1409587" cy="666350"/>
          </a:xfrm>
          <a:custGeom>
            <a:avLst/>
            <a:gdLst/>
            <a:ahLst/>
            <a:cxnLst/>
            <a:rect l="l" t="t" r="r" b="b"/>
            <a:pathLst>
              <a:path w="2114380" h="999525">
                <a:moveTo>
                  <a:pt x="0" y="0"/>
                </a:moveTo>
                <a:lnTo>
                  <a:pt x="2114380" y="0"/>
                </a:lnTo>
                <a:lnTo>
                  <a:pt x="2114380" y="999525"/>
                </a:lnTo>
                <a:lnTo>
                  <a:pt x="0" y="99952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0036938" y="390667"/>
            <a:ext cx="1781620" cy="1726551"/>
          </a:xfrm>
          <a:custGeom>
            <a:avLst/>
            <a:gdLst/>
            <a:ahLst/>
            <a:cxnLst/>
            <a:rect l="l" t="t" r="r" b="b"/>
            <a:pathLst>
              <a:path w="2672430" h="2589827">
                <a:moveTo>
                  <a:pt x="0" y="0"/>
                </a:moveTo>
                <a:lnTo>
                  <a:pt x="2672430" y="0"/>
                </a:lnTo>
                <a:lnTo>
                  <a:pt x="2672430" y="2589828"/>
                </a:lnTo>
                <a:lnTo>
                  <a:pt x="0" y="258982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-1555389">
            <a:off x="8761949" y="713806"/>
            <a:ext cx="1690241" cy="365707"/>
          </a:xfrm>
          <a:custGeom>
            <a:avLst/>
            <a:gdLst/>
            <a:ahLst/>
            <a:cxnLst/>
            <a:rect l="l" t="t" r="r" b="b"/>
            <a:pathLst>
              <a:path w="2535361" h="548560">
                <a:moveTo>
                  <a:pt x="0" y="0"/>
                </a:moveTo>
                <a:lnTo>
                  <a:pt x="2535361" y="0"/>
                </a:lnTo>
                <a:lnTo>
                  <a:pt x="2535361" y="548560"/>
                </a:lnTo>
                <a:lnTo>
                  <a:pt x="0" y="54856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297179" y="56056"/>
            <a:ext cx="2464028" cy="2396827"/>
          </a:xfrm>
          <a:custGeom>
            <a:avLst/>
            <a:gdLst/>
            <a:ahLst/>
            <a:cxnLst/>
            <a:rect l="l" t="t" r="r" b="b"/>
            <a:pathLst>
              <a:path w="3696042" h="3595241">
                <a:moveTo>
                  <a:pt x="0" y="0"/>
                </a:moveTo>
                <a:lnTo>
                  <a:pt x="3696042" y="0"/>
                </a:lnTo>
                <a:lnTo>
                  <a:pt x="3696042" y="3595241"/>
                </a:lnTo>
                <a:lnTo>
                  <a:pt x="0" y="3595241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3" name="Rectangle 12"/>
          <p:cNvSpPr/>
          <p:nvPr/>
        </p:nvSpPr>
        <p:spPr>
          <a:xfrm>
            <a:off x="1402754" y="2600418"/>
            <a:ext cx="904433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sz="8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Trẻ</a:t>
            </a:r>
            <a:r>
              <a:rPr lang="en-US" sz="8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8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đọc</a:t>
            </a:r>
            <a:r>
              <a:rPr lang="en-US" sz="8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8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thơ</a:t>
            </a:r>
            <a:endParaRPr lang="en-US" sz="7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34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314549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2" name="Freeform 2"/>
          <p:cNvSpPr/>
          <p:nvPr/>
        </p:nvSpPr>
        <p:spPr>
          <a:xfrm rot="127448">
            <a:off x="-439518" y="-5144844"/>
            <a:ext cx="13071036" cy="7105891"/>
          </a:xfrm>
          <a:custGeom>
            <a:avLst/>
            <a:gdLst/>
            <a:ahLst/>
            <a:cxnLst/>
            <a:rect l="l" t="t" r="r" b="b"/>
            <a:pathLst>
              <a:path w="19606554" h="10658836">
                <a:moveTo>
                  <a:pt x="0" y="0"/>
                </a:moveTo>
                <a:lnTo>
                  <a:pt x="19606554" y="0"/>
                </a:lnTo>
                <a:lnTo>
                  <a:pt x="19606554" y="10658835"/>
                </a:lnTo>
                <a:lnTo>
                  <a:pt x="0" y="106588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2700000">
            <a:off x="9422234" y="32483"/>
            <a:ext cx="2697769" cy="1667712"/>
          </a:xfrm>
          <a:custGeom>
            <a:avLst/>
            <a:gdLst/>
            <a:ahLst/>
            <a:cxnLst/>
            <a:rect l="l" t="t" r="r" b="b"/>
            <a:pathLst>
              <a:path w="4046654" h="2501568">
                <a:moveTo>
                  <a:pt x="0" y="0"/>
                </a:moveTo>
                <a:lnTo>
                  <a:pt x="4046654" y="0"/>
                </a:lnTo>
                <a:lnTo>
                  <a:pt x="4046654" y="2501568"/>
                </a:lnTo>
                <a:lnTo>
                  <a:pt x="0" y="250156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873187" y="672662"/>
            <a:ext cx="6686966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00"/>
              </a:lnSpc>
            </a:pPr>
            <a:r>
              <a:rPr lang="en-US" sz="6000" dirty="0" err="1" smtClean="0">
                <a:solidFill>
                  <a:srgbClr val="FF3131"/>
                </a:solidFill>
                <a:latin typeface="Sriracha"/>
                <a:ea typeface="Sriracha"/>
                <a:cs typeface="Sriracha"/>
                <a:sym typeface="Sriracha"/>
              </a:rPr>
              <a:t>Phần</a:t>
            </a:r>
            <a:r>
              <a:rPr lang="en-US" sz="6000" dirty="0" smtClean="0">
                <a:solidFill>
                  <a:srgbClr val="FF3131"/>
                </a:solidFill>
                <a:latin typeface="Sriracha"/>
                <a:ea typeface="Sriracha"/>
                <a:cs typeface="Sriracha"/>
                <a:sym typeface="Sriracha"/>
              </a:rPr>
              <a:t> 3</a:t>
            </a:r>
            <a:endParaRPr lang="en-US" sz="6000" dirty="0">
              <a:solidFill>
                <a:srgbClr val="FF3131"/>
              </a:solidFill>
              <a:latin typeface="Sriracha"/>
              <a:ea typeface="Sriracha"/>
              <a:cs typeface="Sriracha"/>
              <a:sym typeface="Sriracha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2047487" y="2382223"/>
            <a:ext cx="8783321" cy="2915799"/>
            <a:chOff x="-457249" y="274318"/>
            <a:chExt cx="14749576" cy="3192309"/>
          </a:xfrm>
        </p:grpSpPr>
        <p:sp>
          <p:nvSpPr>
            <p:cNvPr id="6" name="Freeform 6"/>
            <p:cNvSpPr/>
            <p:nvPr/>
          </p:nvSpPr>
          <p:spPr>
            <a:xfrm>
              <a:off x="-457249" y="274318"/>
              <a:ext cx="14749576" cy="3192309"/>
            </a:xfrm>
            <a:custGeom>
              <a:avLst/>
              <a:gdLst/>
              <a:ahLst/>
              <a:cxnLst/>
              <a:rect l="l" t="t" r="r" b="b"/>
              <a:pathLst>
                <a:path w="11608397" h="3192309">
                  <a:moveTo>
                    <a:pt x="0" y="0"/>
                  </a:moveTo>
                  <a:lnTo>
                    <a:pt x="11608397" y="0"/>
                  </a:lnTo>
                  <a:lnTo>
                    <a:pt x="11608397" y="3192309"/>
                  </a:lnTo>
                  <a:lnTo>
                    <a:pt x="0" y="3192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xmlns="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422932" y="1367302"/>
              <a:ext cx="12989213" cy="65701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557"/>
                </a:lnSpc>
              </a:pPr>
              <a:r>
                <a:rPr lang="en-US" sz="3255" b="1" dirty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 </a:t>
              </a:r>
              <a:r>
                <a:rPr lang="en-US" sz="5400" b="1" dirty="0" err="1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Diễn</a:t>
              </a:r>
              <a:r>
                <a:rPr lang="en-US" sz="5400" b="1" dirty="0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 </a:t>
              </a:r>
              <a:r>
                <a:rPr lang="en-US" sz="5400" b="1" dirty="0" err="1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viên</a:t>
              </a:r>
              <a:r>
                <a:rPr lang="en-US" sz="5400" b="1" dirty="0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 </a:t>
              </a:r>
              <a:r>
                <a:rPr lang="en-US" sz="5400" b="1" dirty="0" err="1" smtClean="0">
                  <a:solidFill>
                    <a:srgbClr val="CD4343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nhí</a:t>
              </a:r>
              <a:endParaRPr lang="en-US" sz="5400" b="1" dirty="0">
                <a:solidFill>
                  <a:srgbClr val="CD4343"/>
                </a:solidFill>
                <a:latin typeface="Noto Sans Bold"/>
                <a:ea typeface="Noto Sans Bold"/>
                <a:cs typeface="Noto Sans Bold"/>
                <a:sym typeface="Noto Sans Bold"/>
              </a:endParaRPr>
            </a:p>
          </p:txBody>
        </p:sp>
      </p:grpSp>
      <p:sp>
        <p:nvSpPr>
          <p:cNvPr id="14" name="Freeform 14"/>
          <p:cNvSpPr/>
          <p:nvPr/>
        </p:nvSpPr>
        <p:spPr>
          <a:xfrm rot="-342115">
            <a:off x="-178603" y="403239"/>
            <a:ext cx="2697769" cy="1667712"/>
          </a:xfrm>
          <a:custGeom>
            <a:avLst/>
            <a:gdLst/>
            <a:ahLst/>
            <a:cxnLst/>
            <a:rect l="l" t="t" r="r" b="b"/>
            <a:pathLst>
              <a:path w="4046654" h="2501568">
                <a:moveTo>
                  <a:pt x="0" y="0"/>
                </a:moveTo>
                <a:lnTo>
                  <a:pt x="4046654" y="0"/>
                </a:lnTo>
                <a:lnTo>
                  <a:pt x="4046654" y="2501568"/>
                </a:lnTo>
                <a:lnTo>
                  <a:pt x="0" y="250156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7"/>
          <p:cNvSpPr/>
          <p:nvPr/>
        </p:nvSpPr>
        <p:spPr>
          <a:xfrm>
            <a:off x="-102525" y="4242732"/>
            <a:ext cx="2975712" cy="2627306"/>
          </a:xfrm>
          <a:custGeom>
            <a:avLst/>
            <a:gdLst/>
            <a:ahLst/>
            <a:cxnLst/>
            <a:rect l="l" t="t" r="r" b="b"/>
            <a:pathLst>
              <a:path w="4463568" h="3940959">
                <a:moveTo>
                  <a:pt x="0" y="0"/>
                </a:moveTo>
                <a:lnTo>
                  <a:pt x="4463568" y="0"/>
                </a:lnTo>
                <a:lnTo>
                  <a:pt x="4463568" y="3940959"/>
                </a:lnTo>
                <a:lnTo>
                  <a:pt x="0" y="394095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3" name="Freeform 4"/>
          <p:cNvSpPr/>
          <p:nvPr/>
        </p:nvSpPr>
        <p:spPr>
          <a:xfrm>
            <a:off x="7626225" y="672662"/>
            <a:ext cx="2014881" cy="1901315"/>
          </a:xfrm>
          <a:custGeom>
            <a:avLst/>
            <a:gdLst/>
            <a:ahLst/>
            <a:cxnLst/>
            <a:rect l="l" t="t" r="r" b="b"/>
            <a:pathLst>
              <a:path w="3022321" h="2851972">
                <a:moveTo>
                  <a:pt x="0" y="0"/>
                </a:moveTo>
                <a:lnTo>
                  <a:pt x="3022321" y="0"/>
                </a:lnTo>
                <a:lnTo>
                  <a:pt x="3022321" y="2851972"/>
                </a:lnTo>
                <a:lnTo>
                  <a:pt x="0" y="285197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432098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878008" y="1238538"/>
            <a:ext cx="10179492" cy="4573202"/>
          </a:xfrm>
          <a:custGeom>
            <a:avLst/>
            <a:gdLst/>
            <a:ahLst/>
            <a:cxnLst/>
            <a:rect l="l" t="t" r="r" b="b"/>
            <a:pathLst>
              <a:path w="12934397" h="6386358">
                <a:moveTo>
                  <a:pt x="0" y="0"/>
                </a:moveTo>
                <a:lnTo>
                  <a:pt x="12934396" y="0"/>
                </a:lnTo>
                <a:lnTo>
                  <a:pt x="12934396" y="6386358"/>
                </a:lnTo>
                <a:lnTo>
                  <a:pt x="0" y="638635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607186" y="1936055"/>
            <a:ext cx="9208303" cy="28982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261"/>
              </a:lnSpc>
              <a:spcBef>
                <a:spcPct val="0"/>
              </a:spcBef>
            </a:pPr>
            <a:r>
              <a:rPr lang="en-US" sz="7200" dirty="0" err="1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Trò</a:t>
            </a:r>
            <a:r>
              <a:rPr lang="en-US" sz="7200" dirty="0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 </a:t>
            </a:r>
            <a:r>
              <a:rPr lang="en-US" sz="7200" dirty="0" err="1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chơi</a:t>
            </a:r>
            <a:r>
              <a:rPr lang="en-US" sz="7200" dirty="0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: “</a:t>
            </a:r>
            <a:r>
              <a:rPr lang="en-US" sz="7200" dirty="0" err="1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Hoá</a:t>
            </a:r>
            <a:r>
              <a:rPr lang="en-US" sz="7200" dirty="0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 </a:t>
            </a:r>
            <a:r>
              <a:rPr lang="en-US" sz="7200" dirty="0" err="1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thân</a:t>
            </a:r>
            <a:r>
              <a:rPr lang="en-US" sz="7200" dirty="0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 </a:t>
            </a:r>
            <a:r>
              <a:rPr lang="en-US" sz="7200" dirty="0" err="1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thành</a:t>
            </a:r>
            <a:r>
              <a:rPr lang="en-US" sz="7200" dirty="0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 </a:t>
            </a:r>
            <a:r>
              <a:rPr lang="en-US" sz="7200" dirty="0" err="1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nhân</a:t>
            </a:r>
            <a:r>
              <a:rPr lang="en-US" sz="7200" dirty="0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 </a:t>
            </a:r>
            <a:r>
              <a:rPr lang="en-US" sz="7200" dirty="0" err="1" smtClean="0">
                <a:solidFill>
                  <a:srgbClr val="FF0000"/>
                </a:solidFill>
                <a:latin typeface="Jua"/>
                <a:ea typeface="Jua"/>
                <a:cs typeface="Jua"/>
                <a:sym typeface="Jua"/>
              </a:rPr>
              <a:t>vật</a:t>
            </a:r>
            <a:r>
              <a:rPr lang="en-US" sz="8729" dirty="0" smtClean="0">
                <a:solidFill>
                  <a:srgbClr val="FFFFFF"/>
                </a:solidFill>
                <a:latin typeface="Jua"/>
                <a:ea typeface="Jua"/>
                <a:cs typeface="Jua"/>
                <a:sym typeface="Jua"/>
              </a:rPr>
              <a:t>!</a:t>
            </a:r>
            <a:endParaRPr lang="en-US" sz="8729" dirty="0">
              <a:solidFill>
                <a:srgbClr val="FFFFFF"/>
              </a:solidFill>
              <a:latin typeface="Jua"/>
              <a:ea typeface="Jua"/>
              <a:cs typeface="Jua"/>
              <a:sym typeface="Jua"/>
            </a:endParaRPr>
          </a:p>
        </p:txBody>
      </p:sp>
      <p:sp>
        <p:nvSpPr>
          <p:cNvPr id="5" name="Freeform 5"/>
          <p:cNvSpPr/>
          <p:nvPr/>
        </p:nvSpPr>
        <p:spPr>
          <a:xfrm flipV="1">
            <a:off x="9764133" y="4375710"/>
            <a:ext cx="2829993" cy="3990590"/>
          </a:xfrm>
          <a:custGeom>
            <a:avLst/>
            <a:gdLst/>
            <a:ahLst/>
            <a:cxnLst/>
            <a:rect l="l" t="t" r="r" b="b"/>
            <a:pathLst>
              <a:path w="4244990" h="5985885">
                <a:moveTo>
                  <a:pt x="0" y="5985885"/>
                </a:moveTo>
                <a:lnTo>
                  <a:pt x="4244990" y="5985885"/>
                </a:lnTo>
                <a:lnTo>
                  <a:pt x="4244990" y="0"/>
                </a:lnTo>
                <a:lnTo>
                  <a:pt x="0" y="0"/>
                </a:lnTo>
                <a:lnTo>
                  <a:pt x="0" y="5985885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0800000" flipV="1">
            <a:off x="-402126" y="-695081"/>
            <a:ext cx="2829993" cy="3990590"/>
          </a:xfrm>
          <a:custGeom>
            <a:avLst/>
            <a:gdLst/>
            <a:ahLst/>
            <a:cxnLst/>
            <a:rect l="l" t="t" r="r" b="b"/>
            <a:pathLst>
              <a:path w="4244990" h="5985885">
                <a:moveTo>
                  <a:pt x="0" y="5985885"/>
                </a:moveTo>
                <a:lnTo>
                  <a:pt x="4244990" y="5985885"/>
                </a:lnTo>
                <a:lnTo>
                  <a:pt x="4244990" y="0"/>
                </a:lnTo>
                <a:lnTo>
                  <a:pt x="0" y="0"/>
                </a:lnTo>
                <a:lnTo>
                  <a:pt x="0" y="5985885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8820118" y="-91097"/>
            <a:ext cx="4764266" cy="2302729"/>
          </a:xfrm>
          <a:custGeom>
            <a:avLst/>
            <a:gdLst/>
            <a:ahLst/>
            <a:cxnLst/>
            <a:rect l="l" t="t" r="r" b="b"/>
            <a:pathLst>
              <a:path w="7146399" h="3454093">
                <a:moveTo>
                  <a:pt x="0" y="0"/>
                </a:moveTo>
                <a:lnTo>
                  <a:pt x="7146399" y="0"/>
                </a:lnTo>
                <a:lnTo>
                  <a:pt x="7146399" y="3454093"/>
                </a:lnTo>
                <a:lnTo>
                  <a:pt x="0" y="345409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flipH="1">
            <a:off x="-1392383" y="3570687"/>
            <a:ext cx="4764266" cy="2302729"/>
          </a:xfrm>
          <a:custGeom>
            <a:avLst/>
            <a:gdLst/>
            <a:ahLst/>
            <a:cxnLst/>
            <a:rect l="l" t="t" r="r" b="b"/>
            <a:pathLst>
              <a:path w="7146399" h="3454093">
                <a:moveTo>
                  <a:pt x="7146399" y="0"/>
                </a:moveTo>
                <a:lnTo>
                  <a:pt x="0" y="0"/>
                </a:lnTo>
                <a:lnTo>
                  <a:pt x="0" y="3454093"/>
                </a:lnTo>
                <a:lnTo>
                  <a:pt x="7146399" y="3454093"/>
                </a:lnTo>
                <a:lnTo>
                  <a:pt x="7146399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3603392" y="-2269382"/>
            <a:ext cx="4474639" cy="3900534"/>
          </a:xfrm>
          <a:custGeom>
            <a:avLst/>
            <a:gdLst/>
            <a:ahLst/>
            <a:cxnLst/>
            <a:rect l="l" t="t" r="r" b="b"/>
            <a:pathLst>
              <a:path w="6711958" h="5850801">
                <a:moveTo>
                  <a:pt x="0" y="0"/>
                </a:moveTo>
                <a:lnTo>
                  <a:pt x="6711957" y="0"/>
                </a:lnTo>
                <a:lnTo>
                  <a:pt x="6711957" y="5850801"/>
                </a:lnTo>
                <a:lnTo>
                  <a:pt x="0" y="58508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4743069" y="5476133"/>
            <a:ext cx="4474639" cy="3900534"/>
          </a:xfrm>
          <a:custGeom>
            <a:avLst/>
            <a:gdLst/>
            <a:ahLst/>
            <a:cxnLst/>
            <a:rect l="l" t="t" r="r" b="b"/>
            <a:pathLst>
              <a:path w="6711958" h="5850801">
                <a:moveTo>
                  <a:pt x="0" y="0"/>
                </a:moveTo>
                <a:lnTo>
                  <a:pt x="6711957" y="0"/>
                </a:lnTo>
                <a:lnTo>
                  <a:pt x="6711957" y="5850801"/>
                </a:lnTo>
                <a:lnTo>
                  <a:pt x="0" y="58508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pic>
        <p:nvPicPr>
          <p:cNvPr id="13" name="nhạc-nền-nhẹ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91184" y="5562599"/>
            <a:ext cx="121920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04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06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4635" y="-815436"/>
            <a:ext cx="12741269" cy="8488871"/>
          </a:xfrm>
          <a:custGeom>
            <a:avLst/>
            <a:gdLst/>
            <a:ahLst/>
            <a:cxnLst/>
            <a:rect l="l" t="t" r="r" b="b"/>
            <a:pathLst>
              <a:path w="19111903" h="12733306">
                <a:moveTo>
                  <a:pt x="0" y="0"/>
                </a:moveTo>
                <a:lnTo>
                  <a:pt x="19111904" y="0"/>
                </a:lnTo>
                <a:lnTo>
                  <a:pt x="19111904" y="12733306"/>
                </a:lnTo>
                <a:lnTo>
                  <a:pt x="0" y="1273330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2277160" y="685800"/>
            <a:ext cx="7637680" cy="5486400"/>
          </a:xfrm>
          <a:custGeom>
            <a:avLst/>
            <a:gdLst/>
            <a:ahLst/>
            <a:cxnLst/>
            <a:rect l="l" t="t" r="r" b="b"/>
            <a:pathLst>
              <a:path w="11456520" h="8229600">
                <a:moveTo>
                  <a:pt x="0" y="0"/>
                </a:moveTo>
                <a:lnTo>
                  <a:pt x="11456520" y="0"/>
                </a:lnTo>
                <a:lnTo>
                  <a:pt x="1145652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758935" y="3365500"/>
            <a:ext cx="6674131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33"/>
              </a:lnSpc>
            </a:pPr>
            <a:r>
              <a:rPr lang="en-US" sz="7666">
                <a:solidFill>
                  <a:srgbClr val="9D4C51"/>
                </a:solidFill>
                <a:latin typeface="Mango AC"/>
                <a:ea typeface="Mango AC"/>
                <a:cs typeface="Mango AC"/>
                <a:sym typeface="Mango AC"/>
              </a:rPr>
              <a:t>Thank You</a:t>
            </a:r>
          </a:p>
        </p:txBody>
      </p:sp>
      <p:sp>
        <p:nvSpPr>
          <p:cNvPr id="5" name="Freeform 5"/>
          <p:cNvSpPr/>
          <p:nvPr/>
        </p:nvSpPr>
        <p:spPr>
          <a:xfrm>
            <a:off x="7645583" y="3535188"/>
            <a:ext cx="4158739" cy="3696079"/>
          </a:xfrm>
          <a:custGeom>
            <a:avLst/>
            <a:gdLst/>
            <a:ahLst/>
            <a:cxnLst/>
            <a:rect l="l" t="t" r="r" b="b"/>
            <a:pathLst>
              <a:path w="6238109" h="5544119">
                <a:moveTo>
                  <a:pt x="0" y="0"/>
                </a:moveTo>
                <a:lnTo>
                  <a:pt x="6238109" y="0"/>
                </a:lnTo>
                <a:lnTo>
                  <a:pt x="6238109" y="5544119"/>
                </a:lnTo>
                <a:lnTo>
                  <a:pt x="0" y="55441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366776" y="4180785"/>
            <a:ext cx="4047075" cy="3050482"/>
          </a:xfrm>
          <a:custGeom>
            <a:avLst/>
            <a:gdLst/>
            <a:ahLst/>
            <a:cxnLst/>
            <a:rect l="l" t="t" r="r" b="b"/>
            <a:pathLst>
              <a:path w="6070612" h="4575723">
                <a:moveTo>
                  <a:pt x="0" y="0"/>
                </a:moveTo>
                <a:lnTo>
                  <a:pt x="6070611" y="0"/>
                </a:lnTo>
                <a:lnTo>
                  <a:pt x="6070611" y="4575723"/>
                </a:lnTo>
                <a:lnTo>
                  <a:pt x="0" y="457572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93495283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hủ đề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668</TotalTime>
  <Words>312</Words>
  <Application>Microsoft Office PowerPoint</Application>
  <PresentationFormat>Widescreen</PresentationFormat>
  <Paragraphs>59</Paragraphs>
  <Slides>43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9" baseType="lpstr">
      <vt:lpstr>Anonymous Pro</vt:lpstr>
      <vt:lpstr>Aptos</vt:lpstr>
      <vt:lpstr>Arial</vt:lpstr>
      <vt:lpstr>Calibri</vt:lpstr>
      <vt:lpstr>Calibri Light</vt:lpstr>
      <vt:lpstr>Funtastic</vt:lpstr>
      <vt:lpstr>Jua</vt:lpstr>
      <vt:lpstr>Mango AC</vt:lpstr>
      <vt:lpstr>Noto Sans Bold</vt:lpstr>
      <vt:lpstr>Paytone One</vt:lpstr>
      <vt:lpstr>Puimek Font TH</vt:lpstr>
      <vt:lpstr>Sansita</vt:lpstr>
      <vt:lpstr>Scripter</vt:lpstr>
      <vt:lpstr>Sriracha</vt:lpstr>
      <vt:lpstr>Times New Roman</vt:lpstr>
      <vt:lpstr>Chủ đề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Hà Thị Lang</dc:creator>
  <cp:lastModifiedBy>admin</cp:lastModifiedBy>
  <cp:revision>80</cp:revision>
  <dcterms:created xsi:type="dcterms:W3CDTF">2025-11-17T04:38:46Z</dcterms:created>
  <dcterms:modified xsi:type="dcterms:W3CDTF">2026-05-14T01:37:00Z</dcterms:modified>
</cp:coreProperties>
</file>