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9" r:id="rId3"/>
    <p:sldId id="261" r:id="rId4"/>
    <p:sldId id="291" r:id="rId5"/>
    <p:sldId id="263" r:id="rId6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9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2112"/>
        <p:guide pos="29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CC7AC-C65F-40F5-9A03-56037347FD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9B87-ED14-48B3-9EF4-B002A75AC59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1.wav"/><Relationship Id="rId6" Type="http://schemas.openxmlformats.org/officeDocument/2006/relationships/audio" Target="../media/audio10.wav"/><Relationship Id="rId5" Type="http://schemas.openxmlformats.org/officeDocument/2006/relationships/tags" Target="../tags/tag7.xml"/><Relationship Id="rId4" Type="http://schemas.openxmlformats.org/officeDocument/2006/relationships/image" Target="../media/image6.png"/><Relationship Id="rId3" Type="http://schemas.microsoft.com/office/2007/relationships/media" Target="../media/audio9.wav"/><Relationship Id="rId2" Type="http://schemas.openxmlformats.org/officeDocument/2006/relationships/audio" Target="../media/audio9.wav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image" Target="../media/image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2.wav"/><Relationship Id="rId4" Type="http://schemas.openxmlformats.org/officeDocument/2006/relationships/audio" Target="../media/audio5.wav"/><Relationship Id="rId3" Type="http://schemas.openxmlformats.org/officeDocument/2006/relationships/audio" Target="../media/audio10.wav"/><Relationship Id="rId2" Type="http://schemas.openxmlformats.org/officeDocument/2006/relationships/tags" Target="../tags/tag9.xml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3" Type="http://schemas.openxmlformats.org/officeDocument/2006/relationships/tags" Target="../tags/tag10.xml"/><Relationship Id="rId2" Type="http://schemas.openxmlformats.org/officeDocument/2006/relationships/image" Target="../media/image10.jpeg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2.wav"/><Relationship Id="rId4" Type="http://schemas.openxmlformats.org/officeDocument/2006/relationships/audio" Target="../media/audio5.wav"/><Relationship Id="rId3" Type="http://schemas.openxmlformats.org/officeDocument/2006/relationships/audio" Target="../media/audio15.wav"/><Relationship Id="rId2" Type="http://schemas.openxmlformats.org/officeDocument/2006/relationships/tags" Target="../tags/tag11.xml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4.wav"/><Relationship Id="rId7" Type="http://schemas.openxmlformats.org/officeDocument/2006/relationships/audio" Target="../media/audio13.wav"/><Relationship Id="rId6" Type="http://schemas.openxmlformats.org/officeDocument/2006/relationships/tags" Target="../tags/tag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0.wav"/><Relationship Id="rId8" Type="http://schemas.openxmlformats.org/officeDocument/2006/relationships/tags" Target="../tags/tag13.xml"/><Relationship Id="rId7" Type="http://schemas.openxmlformats.org/officeDocument/2006/relationships/image" Target="../media/image17.jpe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12.wav"/><Relationship Id="rId10" Type="http://schemas.openxmlformats.org/officeDocument/2006/relationships/audio" Target="../media/audio5.wav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4.wav"/><Relationship Id="rId7" Type="http://schemas.openxmlformats.org/officeDocument/2006/relationships/audio" Target="../media/audio10.wav"/><Relationship Id="rId6" Type="http://schemas.openxmlformats.org/officeDocument/2006/relationships/tags" Target="../tags/tag14.xml"/><Relationship Id="rId5" Type="http://schemas.openxmlformats.org/officeDocument/2006/relationships/image" Target="../media/image10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2.wav"/><Relationship Id="rId6" Type="http://schemas.openxmlformats.org/officeDocument/2006/relationships/audio" Target="../media/audio5.wav"/><Relationship Id="rId5" Type="http://schemas.openxmlformats.org/officeDocument/2006/relationships/tags" Target="../tags/tag15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tags" Target="../tags/tag16.xml"/><Relationship Id="rId3" Type="http://schemas.openxmlformats.org/officeDocument/2006/relationships/image" Target="../media/image10.jpeg"/><Relationship Id="rId2" Type="http://schemas.openxmlformats.org/officeDocument/2006/relationships/image" Target="../media/image20.jpeg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4.wav"/><Relationship Id="rId6" Type="http://schemas.openxmlformats.org/officeDocument/2006/relationships/audio" Target="../media/audio12.wav"/><Relationship Id="rId5" Type="http://schemas.openxmlformats.org/officeDocument/2006/relationships/audio" Target="../media/audio5.wav"/><Relationship Id="rId4" Type="http://schemas.openxmlformats.org/officeDocument/2006/relationships/audio" Target="../media/audio16.wav"/><Relationship Id="rId3" Type="http://schemas.openxmlformats.org/officeDocument/2006/relationships/tags" Target="../tags/tag17.xml"/><Relationship Id="rId2" Type="http://schemas.openxmlformats.org/officeDocument/2006/relationships/image" Target="../media/image10.jpeg"/><Relationship Id="rId1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3.wav"/><Relationship Id="rId8" Type="http://schemas.openxmlformats.org/officeDocument/2006/relationships/tags" Target="../tags/tag18.xml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12.wav"/><Relationship Id="rId10" Type="http://schemas.openxmlformats.org/officeDocument/2006/relationships/audio" Target="../media/audio5.wav"/><Relationship Id="rId1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4.wav"/><Relationship Id="rId8" Type="http://schemas.openxmlformats.org/officeDocument/2006/relationships/audio" Target="../media/audio13.wav"/><Relationship Id="rId7" Type="http://schemas.openxmlformats.org/officeDocument/2006/relationships/tags" Target="../tags/tag19.xml"/><Relationship Id="rId6" Type="http://schemas.openxmlformats.org/officeDocument/2006/relationships/image" Target="../media/image10.jpeg"/><Relationship Id="rId5" Type="http://schemas.openxmlformats.org/officeDocument/2006/relationships/image" Target="../media/image26.jpeg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.xml"/><Relationship Id="rId4" Type="http://schemas.openxmlformats.org/officeDocument/2006/relationships/image" Target="../media/image6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tags" Target="../tags/tag2.xml"/><Relationship Id="rId4" Type="http://schemas.openxmlformats.org/officeDocument/2006/relationships/image" Target="../media/image6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tags" Target="../tags/tag3.xml"/><Relationship Id="rId4" Type="http://schemas.openxmlformats.org/officeDocument/2006/relationships/image" Target="../media/image6.png"/><Relationship Id="rId3" Type="http://schemas.microsoft.com/office/2007/relationships/media" Target="../media/audio4.wav"/><Relationship Id="rId2" Type="http://schemas.openxmlformats.org/officeDocument/2006/relationships/audio" Target="../media/audio4.wav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openxmlformats.org/officeDocument/2006/relationships/image" Target="../media/image6.png"/><Relationship Id="rId3" Type="http://schemas.microsoft.com/office/2007/relationships/media" Target="../media/audio6.wav"/><Relationship Id="rId2" Type="http://schemas.openxmlformats.org/officeDocument/2006/relationships/audio" Target="../media/audio6.wav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openxmlformats.org/officeDocument/2006/relationships/image" Target="../media/image6.png"/><Relationship Id="rId3" Type="http://schemas.microsoft.com/office/2007/relationships/media" Target="../media/audio7.wav"/><Relationship Id="rId2" Type="http://schemas.openxmlformats.org/officeDocument/2006/relationships/audio" Target="../media/audio7.wav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6" Type="http://schemas.openxmlformats.org/officeDocument/2006/relationships/audio" Target="../media/audio3.wav"/><Relationship Id="rId5" Type="http://schemas.openxmlformats.org/officeDocument/2006/relationships/tags" Target="../tags/tag6.xml"/><Relationship Id="rId4" Type="http://schemas.openxmlformats.org/officeDocument/2006/relationships/image" Target="../media/image6.png"/><Relationship Id="rId3" Type="http://schemas.microsoft.com/office/2007/relationships/media" Target="../media/audio8.wav"/><Relationship Id="rId2" Type="http://schemas.openxmlformats.org/officeDocument/2006/relationships/audio" Target="../media/audio8.wav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7843"/>
          <a:stretch>
            <a:fillRect/>
          </a:stretch>
        </p:blipFill>
        <p:spPr>
          <a:xfrm>
            <a:off x="-3098165" y="-228600"/>
            <a:ext cx="15198725" cy="705485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79487" y="2971835"/>
            <a:ext cx="701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8853" y="1752600"/>
            <a:ext cx="7859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LĨNH VỰC PHÁT </a:t>
            </a:r>
            <a:r>
              <a:rPr lang="en-US" sz="32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TRIỂN NHẬN THỨC:</a:t>
            </a:r>
            <a:endParaRPr lang="en-US" sz="3200" b="1" kern="10" dirty="0">
              <a:ln w="19050">
                <a:solidFill>
                  <a:srgbClr val="99CCFF"/>
                </a:solidFill>
                <a:round/>
              </a:ln>
              <a:solidFill>
                <a:schemeClr val="tx2">
                  <a:lumMod val="75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2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LÀM QUEN VỚI </a:t>
            </a:r>
            <a:r>
              <a:rPr lang="en-US" sz="32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200" b="1" kern="10" dirty="0" smtClean="0">
              <a:ln w="19050">
                <a:solidFill>
                  <a:srgbClr val="99CCFF"/>
                </a:solidFill>
                <a:round/>
              </a:ln>
              <a:solidFill>
                <a:schemeClr val="tx2">
                  <a:lumMod val="75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3200" b="1" kern="10" dirty="0">
              <a:ln w="19050">
                <a:solidFill>
                  <a:srgbClr val="99CCFF"/>
                </a:solidFill>
                <a:round/>
              </a:ln>
              <a:solidFill>
                <a:schemeClr val="tx2">
                  <a:lumMod val="75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3352800"/>
            <a:ext cx="4572000" cy="132524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defRPr/>
            </a:pPr>
            <a:endParaRPr lang="en-US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defRPr/>
            </a:pPr>
            <a:endParaRPr lang="en-US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defRPr/>
            </a:pPr>
            <a:endParaRPr lang="en-US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nhỡ( 4-5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 Thị Hiệu</a:t>
            </a:r>
            <a:endParaRPr lang="en-US" sz="2000" b="1" dirty="0" err="1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học: 2025 - 2026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6"/>
          <p:cNvSpPr>
            <a:spLocks noChangeArrowheads="1"/>
          </p:cNvSpPr>
          <p:nvPr/>
        </p:nvSpPr>
        <p:spPr bwMode="auto">
          <a:xfrm>
            <a:off x="1828800" y="224015"/>
            <a:ext cx="53117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181717"/>
              </a:buClr>
              <a:buFontTx/>
              <a:buNone/>
            </a:pPr>
            <a:r>
              <a:rPr kumimoji="0" lang="en-US" altLang="zh-CN" sz="1400" b="1" dirty="0">
                <a:solidFill>
                  <a:srgbClr val="002060"/>
                </a:solidFill>
                <a:latin typeface="Segoe UI Black" panose="020B0A02040204020203" pitchFamily="34" charset="0"/>
                <a:ea typeface="SimSun" panose="02010600030101010101" pitchFamily="2" charset="-122"/>
                <a:sym typeface="+mn-lt"/>
              </a:rPr>
              <a:t>ỦY BAN NHÂN DÂN XÃ EA DRÔNG</a:t>
            </a:r>
            <a:endParaRPr kumimoji="0" lang="en-US" altLang="zh-CN" sz="1400" b="1" dirty="0">
              <a:solidFill>
                <a:srgbClr val="002060"/>
              </a:solidFill>
              <a:latin typeface="Segoe UI Black" panose="020B0A02040204020203" pitchFamily="34" charset="0"/>
              <a:ea typeface="SimSun" panose="02010600030101010101" pitchFamily="2" charset="-122"/>
              <a:sym typeface="+mn-lt"/>
            </a:endParaRPr>
          </a:p>
          <a:p>
            <a:pPr algn="ctr">
              <a:spcBef>
                <a:spcPct val="0"/>
              </a:spcBef>
              <a:buClr>
                <a:srgbClr val="181717"/>
              </a:buClr>
              <a:buFontTx/>
              <a:buNone/>
            </a:pPr>
            <a:r>
              <a:rPr kumimoji="0" lang="en-US" altLang="zh-CN" sz="1400" b="1" dirty="0">
                <a:solidFill>
                  <a:srgbClr val="002060"/>
                </a:solidFill>
                <a:latin typeface="Segoe UI Black" panose="020B0A02040204020203" pitchFamily="34" charset="0"/>
                <a:ea typeface="SimSun" panose="02010600030101010101" pitchFamily="2" charset="-122"/>
                <a:sym typeface="+mn-lt"/>
              </a:rPr>
              <a:t>TRƯỜNG MẪU GIÁO HOA SIM</a:t>
            </a:r>
            <a:endParaRPr kumimoji="0" lang="en-US" altLang="zh-CN" sz="1400" b="1" dirty="0">
              <a:solidFill>
                <a:srgbClr val="002060"/>
              </a:solidFill>
              <a:latin typeface="Segoe UI Black" panose="020B0A02040204020203" pitchFamily="34" charset="0"/>
              <a:ea typeface="SimSun" panose="02010600030101010101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9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-520700" y="0"/>
            <a:ext cx="10728325" cy="736473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80255" y="1653976"/>
            <a:ext cx="3025021" cy="347384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1344712"/>
            <a:ext cx="3314700" cy="40923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14300" y="490210"/>
            <a:ext cx="9372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30495">
    <p:wipe dir="d"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mute="1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>
            <a:fillRect/>
          </a:stretch>
        </p:blipFill>
        <p:spPr>
          <a:xfrm>
            <a:off x="-2719" y="-1"/>
            <a:ext cx="9144000" cy="6858001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578591" y="1921132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r="35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4400" y="1981200"/>
            <a:ext cx="6563227" cy="19851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BÉ </a:t>
            </a:r>
            <a:r>
              <a:rPr lang="en-US" sz="25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</a:t>
            </a:r>
            <a:endParaRPr lang="en-US" sz="25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5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</a:t>
            </a:r>
            <a:endParaRPr lang="en-US" sz="25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“THỬ TÀI BÉ YÊU”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[Olympia 16] Nhạc hiệu mở đầ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3019" y="5978214"/>
            <a:ext cx="4572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0"/>
                            </p:stCondLst>
                            <p:childTnLst>
                              <p:par>
                                <p:cTn id="11" presetID="2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00"/>
                            </p:stCondLst>
                            <p:childTnLst>
                              <p:par>
                                <p:cTn id="17" presetID="2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4)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542925" y="1619250"/>
            <a:ext cx="2400300" cy="2495550"/>
          </a:xfrm>
          <a:prstGeom prst="hex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>
            <a:off x="2943225" y="3733800"/>
            <a:ext cx="2743200" cy="2438400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86450" y="1190625"/>
            <a:ext cx="2743200" cy="3352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8750" y="457200"/>
            <a:ext cx="6505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14" name="Explosion 1 13"/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15" name="Explosion 1 14"/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16" name="Explosion 1 15"/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17" name="Explosion 1 16"/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>
    <p:wedg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428875" y="1143000"/>
            <a:ext cx="4286250" cy="5257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2667000" y="578275"/>
            <a:ext cx="2933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HÌNH TRÒN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1" y="5105401"/>
            <a:ext cx="1030127" cy="1154601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edg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a5d68b0_69ad8331_anhve6246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29100" y="2468709"/>
            <a:ext cx="434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8" name="Explosion 1 7"/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9" name="Explosion 1 8"/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10" name="Explosion 1 9"/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11" name="Explosion 1 10"/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>
    <p:dissolv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57400" y="914400"/>
            <a:ext cx="4514850" cy="55626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2438400" y="371154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HÌNH TRÒN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7486651" y="7086600"/>
            <a:ext cx="26789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đúng roi. bạn thật là giỏi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5150" y="7010400"/>
            <a:ext cx="4572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57400" y="914400"/>
            <a:ext cx="4514850" cy="5562600"/>
          </a:xfrm>
          <a:prstGeom prst="ellipse">
            <a:avLst/>
          </a:prstGeom>
          <a:solidFill>
            <a:srgbClr val="92D05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04" y="4844970"/>
            <a:ext cx="1030127" cy="1154601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wedge/>
    <p:sndAc>
      <p:stSnd>
        <p:snd r:embed="rId7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Káº¿t quáº£ hÃ¬nh áº£nh cho vÃ²ng thá» dá»¥c tráº» em máº§m n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465678"/>
            <a:ext cx="2628900" cy="30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áº¿t quáº£ hÃ¬nh áº£nh cho ÄÃ¡m mÃ¢y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9" name="Picture 2" descr="Káº¿t quáº£ hÃ¬nh áº£nh cho CÃI PHAO BÆ 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856" y="2552700"/>
            <a:ext cx="2504645" cy="28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524001"/>
            <a:ext cx="1735136" cy="2180573"/>
          </a:xfrm>
          <a:prstGeom prst="rect">
            <a:avLst/>
          </a:prstGeom>
        </p:spPr>
      </p:pic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33" l="1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914401"/>
            <a:ext cx="2686050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4" y="3835256"/>
            <a:ext cx="2075655" cy="28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332" y="329625"/>
            <a:ext cx="902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14" name="Explosion 1 13"/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15" name="Explosion 1 14"/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16" name="Explosion 1 15"/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17" name="Explosion 1 16"/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p:transition>
    <p:wheel spokes="1"/>
    <p:sndAc>
      <p:stSnd>
        <p:snd r:embed="rId9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Káº¿t quáº£ hÃ¬nh áº£nh cho vÃ²ng thá» dá»¥c tráº» em máº§m n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885136"/>
            <a:ext cx="2628900" cy="30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áº¿t quáº£ hÃ¬nh áº£nh cho ÄÃ¡m mÃ¢y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9" name="Picture 2" descr="Káº¿t quáº£ hÃ¬nh áº£nh cho CÃI PHAO BÆ 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101832"/>
            <a:ext cx="2504645" cy="28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6" y="2338714"/>
            <a:ext cx="1735136" cy="2180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32" y="329625"/>
            <a:ext cx="902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5061115"/>
            <a:ext cx="1030127" cy="1154601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wheel spokes="1"/>
    <p:sndAc>
      <p:stSnd>
        <p:snd r:embed="rId7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0" descr="Káº¿t quáº£ hÃ¬nh áº£nh cho ÄÃ¡m mÃ¢y hoáº¡t hÃ¬n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6" y="512830"/>
            <a:ext cx="1963627" cy="25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494094" y="2902036"/>
            <a:ext cx="1885949" cy="1365164"/>
          </a:xfrm>
          <a:prstGeom prst="trapezoid">
            <a:avLst/>
          </a:prstGeom>
          <a:solidFill>
            <a:srgbClr val="FFC0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14" descr="Káº¿t quáº£ hÃ¬nh áº£nh cho ong mat troi de thuo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6F0"/>
              </a:clrFrom>
              <a:clrTo>
                <a:srgbClr val="F5F6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61" y="1058181"/>
            <a:ext cx="2096604" cy="24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3467150" y="3632200"/>
            <a:ext cx="1884715" cy="146067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079524"/>
            <a:ext cx="1217318" cy="1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90359" y="4267201"/>
            <a:ext cx="1828800" cy="1975883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1455" y="228601"/>
            <a:ext cx="84267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14" name="Explosion 1 13"/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15" name="Explosion 1 14"/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16" name="Explosion 1 15"/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17" name="Explosion 1 16"/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>
            <a:fillRect/>
          </a:stretch>
        </p:blipFill>
        <p:spPr>
          <a:xfrm>
            <a:off x="-1743075" y="-98425"/>
            <a:ext cx="16142335" cy="7188835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02654" y="1914313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Ổn định gây hứng thú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646941" y="342899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725097" y="541020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876800" y="4648200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nhạ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1" dur="104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149" y="918243"/>
            <a:ext cx="1612959" cy="20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1981200" y="396707"/>
            <a:ext cx="41997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HÌNH VUÔNG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57501" y="2857500"/>
            <a:ext cx="3146258" cy="3429000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87" y="4852972"/>
            <a:ext cx="1030127" cy="1154601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wedge/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-32084"/>
            <a:ext cx="9144000" cy="6858000"/>
          </a:xfrm>
          <a:prstGeom prst="rect">
            <a:avLst/>
          </a:prstGeom>
        </p:spPr>
      </p:pic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2914650" y="2057400"/>
            <a:ext cx="2914650" cy="3505200"/>
          </a:xfrm>
          <a:prstGeom prst="rect">
            <a:avLst/>
          </a:prstGeom>
          <a:solidFill>
            <a:srgbClr val="E3F038"/>
          </a:solidFill>
          <a:ln w="76200">
            <a:noFill/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41679" name="Line 15"/>
          <p:cNvSpPr>
            <a:spLocks noChangeShapeType="1"/>
          </p:cNvSpPr>
          <p:nvPr/>
        </p:nvSpPr>
        <p:spPr bwMode="auto">
          <a:xfrm>
            <a:off x="2914650" y="2057400"/>
            <a:ext cx="29146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0" name="Line 16"/>
          <p:cNvSpPr>
            <a:spLocks noChangeShapeType="1"/>
          </p:cNvSpPr>
          <p:nvPr/>
        </p:nvSpPr>
        <p:spPr bwMode="auto">
          <a:xfrm>
            <a:off x="5829300" y="2057400"/>
            <a:ext cx="0" cy="3505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1" name="Line 17"/>
          <p:cNvSpPr>
            <a:spLocks noChangeShapeType="1"/>
          </p:cNvSpPr>
          <p:nvPr/>
        </p:nvSpPr>
        <p:spPr bwMode="auto">
          <a:xfrm flipV="1">
            <a:off x="2914650" y="5562600"/>
            <a:ext cx="29146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2" name="Line 18"/>
          <p:cNvSpPr>
            <a:spLocks noChangeShapeType="1"/>
          </p:cNvSpPr>
          <p:nvPr/>
        </p:nvSpPr>
        <p:spPr bwMode="auto">
          <a:xfrm>
            <a:off x="2914650" y="2057400"/>
            <a:ext cx="0" cy="3505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28787" y="533400"/>
            <a:ext cx="5986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Theo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Explosion 1 13"/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15" name="Explosion 1 14"/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16" name="Explosion 1 15"/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17" name="Explosion 1 16"/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18" name="Explosion 1 17"/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1" y="4985300"/>
            <a:ext cx="1030127" cy="1154601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C 0.03004 -0.03797 0.075 -0.06204 0.125 -0.06204 C 0.175 -0.06204 0.21997 -0.03797 0.25 3.7037E-6 C 0.21997 0.03796 0.175 0.06203 0.125 0.06203 C 0.075 0.06203 0.03004 0.03796 -3.61111E-6 3.7037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4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1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85" decel="100000"/>
                                        <p:tgtEl>
                                          <p:spTgt spid="2416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85" decel="100000"/>
                                        <p:tgtEl>
                                          <p:spTgt spid="2416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385" fill="hold"/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78" grpId="0" animBg="1"/>
      <p:bldP spid="241679" grpId="0" animBg="1"/>
      <p:bldP spid="241680" grpId="0" animBg="1"/>
      <p:bldP spid="241681" grpId="0" animBg="1"/>
      <p:bldP spid="24168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4" y="1102926"/>
            <a:ext cx="2815828" cy="28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781927"/>
            <a:ext cx="2940843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áº¿t quáº£ hÃ¬nh áº£nh cho Äá» CHÆ I HÃNH TAM GIÃ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01" y="3897654"/>
            <a:ext cx="2228850" cy="259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áº¿t quáº£ hÃ¬nh áº£nh cho Äá» CHÆ I HÃNH Lá»¤C GIÃC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10" y="1828800"/>
            <a:ext cx="2239660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Äá»NG Há» HÃNH VUÃ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0"/>
          <a:stretch>
            <a:fillRect/>
          </a:stretch>
        </p:blipFill>
        <p:spPr bwMode="auto">
          <a:xfrm>
            <a:off x="5931568" y="1102927"/>
            <a:ext cx="2631101" cy="28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014" y="346827"/>
            <a:ext cx="8708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352642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353982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Explosion 1 10"/>
          <p:cNvSpPr/>
          <p:nvPr/>
        </p:nvSpPr>
        <p:spPr>
          <a:xfrm>
            <a:off x="353982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Explosion 1 11"/>
          <p:cNvSpPr/>
          <p:nvPr/>
        </p:nvSpPr>
        <p:spPr>
          <a:xfrm>
            <a:off x="364002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Explosion 1 12"/>
          <p:cNvSpPr/>
          <p:nvPr/>
        </p:nvSpPr>
        <p:spPr>
          <a:xfrm>
            <a:off x="364002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Explosion 1 13"/>
          <p:cNvSpPr/>
          <p:nvPr/>
        </p:nvSpPr>
        <p:spPr>
          <a:xfrm>
            <a:off x="342900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p:transition>
    <p:blinds dir="vert"/>
    <p:sndAc>
      <p:stSnd>
        <p:snd r:embed="rId9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3" y="1752600"/>
            <a:ext cx="2815828" cy="28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31971"/>
            <a:ext cx="2940843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Äá»NG Há» HÃNH VUÃ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0"/>
          <a:stretch>
            <a:fillRect/>
          </a:stretch>
        </p:blipFill>
        <p:spPr bwMode="auto">
          <a:xfrm>
            <a:off x="6122233" y="2025112"/>
            <a:ext cx="2353208" cy="258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014" y="346827"/>
            <a:ext cx="8708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1" y="5113339"/>
            <a:ext cx="1030127" cy="1154601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blinds dir="vert"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!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HÔM NAY 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r="3550"/>
          <a:stretch>
            <a:fillRect/>
          </a:stretch>
        </p:blipFill>
        <p:spPr bwMode="auto">
          <a:xfrm>
            <a:off x="-3234690" y="0"/>
            <a:ext cx="1479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685925" y="1674495"/>
            <a:ext cx="5687695" cy="171577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029200" y="1676502"/>
            <a:ext cx="3025021" cy="347384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14400" y="1382812"/>
            <a:ext cx="3314700" cy="40923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85900" y="5847347"/>
            <a:ext cx="1790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57801" y="5641884"/>
            <a:ext cx="2796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16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bldLvl="0" animBg="1"/>
      <p:bldP spid="20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144253" y="2041359"/>
            <a:ext cx="2858828" cy="3702863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189" name="Oval 21"/>
          <p:cNvSpPr>
            <a:spLocks noChangeArrowheads="1"/>
          </p:cNvSpPr>
          <p:nvPr/>
        </p:nvSpPr>
        <p:spPr bwMode="auto">
          <a:xfrm>
            <a:off x="3163303" y="2080878"/>
            <a:ext cx="2817395" cy="3650644"/>
          </a:xfrm>
          <a:prstGeom prst="ellipse">
            <a:avLst/>
          </a:prstGeom>
          <a:solidFill>
            <a:srgbClr val="FF0000"/>
          </a:solidFill>
          <a:ln w="76200">
            <a:noFill/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057400" y="646768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59604" y="5867400"/>
            <a:ext cx="1790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15000" y="1569104"/>
            <a:ext cx="32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2900" y="2474894"/>
            <a:ext cx="2628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18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3.33333E-6 L -0.16875 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875 3.87283E-6 L 0.025 -0.002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13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63189" grpId="0" animBg="1"/>
      <p:bldP spid="263189" grpId="1" animBg="1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-1133475" y="-298450"/>
            <a:ext cx="14281150" cy="7171690"/>
          </a:xfrm>
          <a:prstGeom prst="rect">
            <a:avLst/>
          </a:prstGeom>
        </p:spPr>
      </p:pic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2775376" y="2100361"/>
            <a:ext cx="2857500" cy="3463636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3191" name="Line 23"/>
          <p:cNvSpPr>
            <a:spLocks noChangeShapeType="1"/>
          </p:cNvSpPr>
          <p:nvPr/>
        </p:nvSpPr>
        <p:spPr bwMode="auto">
          <a:xfrm>
            <a:off x="2775376" y="2062259"/>
            <a:ext cx="2857500" cy="3810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2" name="Line 24"/>
          <p:cNvSpPr>
            <a:spLocks noChangeShapeType="1"/>
          </p:cNvSpPr>
          <p:nvPr/>
        </p:nvSpPr>
        <p:spPr bwMode="auto">
          <a:xfrm>
            <a:off x="5625948" y="2100364"/>
            <a:ext cx="1" cy="34993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3" name="Line 25"/>
          <p:cNvSpPr>
            <a:spLocks noChangeShapeType="1"/>
          </p:cNvSpPr>
          <p:nvPr/>
        </p:nvSpPr>
        <p:spPr bwMode="auto">
          <a:xfrm>
            <a:off x="2796887" y="5563995"/>
            <a:ext cx="2835989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4" name="Line 26"/>
          <p:cNvSpPr>
            <a:spLocks noChangeShapeType="1"/>
          </p:cNvSpPr>
          <p:nvPr/>
        </p:nvSpPr>
        <p:spPr bwMode="auto">
          <a:xfrm>
            <a:off x="2775375" y="2062260"/>
            <a:ext cx="21512" cy="353742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05001" y="646768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p Arrow 2"/>
          <p:cNvSpPr/>
          <p:nvPr/>
        </p:nvSpPr>
        <p:spPr>
          <a:xfrm rot="6630543">
            <a:off x="2174661" y="1605262"/>
            <a:ext cx="556126" cy="57888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 rot="14381246">
            <a:off x="5674596" y="1598004"/>
            <a:ext cx="556126" cy="59340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 rot="17314832">
            <a:off x="5720163" y="5438919"/>
            <a:ext cx="556126" cy="58862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4340317">
            <a:off x="2160910" y="5438893"/>
            <a:ext cx="556126" cy="57328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75376" y="5867400"/>
            <a:ext cx="2850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52659" y="3429001"/>
            <a:ext cx="2734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891" y="2998114"/>
            <a:ext cx="17596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31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3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6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mute="1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3191" grpId="0" animBg="1"/>
      <p:bldP spid="263192" grpId="0" animBg="1"/>
      <p:bldP spid="263193" grpId="0" animBg="1"/>
      <p:bldP spid="263194" grpId="0" animBg="1"/>
      <p:bldP spid="3" grpId="0" animBg="1"/>
      <p:bldP spid="12" grpId="0" animBg="1"/>
      <p:bldP spid="13" grpId="0" animBg="1"/>
      <p:bldP spid="15" grpId="0" animBg="1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r="3550"/>
          <a:stretch>
            <a:fillRect/>
          </a:stretch>
        </p:blipFill>
        <p:spPr bwMode="auto">
          <a:xfrm>
            <a:off x="-1910715" y="0"/>
            <a:ext cx="13915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1524000"/>
            <a:ext cx="6692467" cy="1307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 </a:t>
            </a:r>
            <a:endParaRPr lang="en-U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TRÒN VÀ HÌNH VUÔNG</a:t>
            </a:r>
            <a:endParaRPr lang="en-US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048106"/>
            <a:ext cx="8572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9"/>
    </mc:Choice>
    <mc:Fallback>
      <p:transition spd="slow" advTm="10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-1524000" y="-381000"/>
            <a:ext cx="15796895" cy="734250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981201" y="323602"/>
            <a:ext cx="4272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531610" y="1691640"/>
            <a:ext cx="3656965" cy="3474085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14400" y="1406525"/>
            <a:ext cx="3489325" cy="40925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76400" y="867613"/>
            <a:ext cx="1790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9200" y="883041"/>
            <a:ext cx="2584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0100" y="5690010"/>
            <a:ext cx="7658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12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mute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>
            <a:fillRect/>
          </a:stretch>
        </p:blipFill>
        <p:spPr>
          <a:xfrm>
            <a:off x="-2310130" y="0"/>
            <a:ext cx="12799695" cy="778954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35556" y="2719887"/>
            <a:ext cx="1971675" cy="2553789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189" name="Oval 21"/>
          <p:cNvSpPr>
            <a:spLocks noChangeArrowheads="1"/>
          </p:cNvSpPr>
          <p:nvPr/>
        </p:nvSpPr>
        <p:spPr bwMode="auto">
          <a:xfrm>
            <a:off x="1735455" y="2760980"/>
            <a:ext cx="1943100" cy="2576195"/>
          </a:xfrm>
          <a:prstGeom prst="ellipse">
            <a:avLst/>
          </a:prstGeom>
          <a:solidFill>
            <a:srgbClr val="FF0000"/>
          </a:solidFill>
          <a:ln w="76200">
            <a:noFill/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4554956" y="2919959"/>
            <a:ext cx="1885950" cy="2286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3191" name="Line 23"/>
          <p:cNvSpPr>
            <a:spLocks noChangeShapeType="1"/>
          </p:cNvSpPr>
          <p:nvPr/>
        </p:nvSpPr>
        <p:spPr bwMode="auto">
          <a:xfrm>
            <a:off x="4554956" y="2919959"/>
            <a:ext cx="18859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2" name="Line 24"/>
          <p:cNvSpPr>
            <a:spLocks noChangeShapeType="1"/>
          </p:cNvSpPr>
          <p:nvPr/>
        </p:nvSpPr>
        <p:spPr bwMode="auto">
          <a:xfrm>
            <a:off x="6440906" y="2881859"/>
            <a:ext cx="0" cy="2362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3" name="Line 25"/>
          <p:cNvSpPr>
            <a:spLocks noChangeShapeType="1"/>
          </p:cNvSpPr>
          <p:nvPr/>
        </p:nvSpPr>
        <p:spPr bwMode="auto">
          <a:xfrm>
            <a:off x="4554956" y="5205959"/>
            <a:ext cx="18859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4" name="Line 26"/>
          <p:cNvSpPr>
            <a:spLocks noChangeShapeType="1"/>
          </p:cNvSpPr>
          <p:nvPr/>
        </p:nvSpPr>
        <p:spPr bwMode="auto">
          <a:xfrm>
            <a:off x="4554956" y="2881858"/>
            <a:ext cx="0" cy="236220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Up Arrow 2"/>
          <p:cNvSpPr/>
          <p:nvPr/>
        </p:nvSpPr>
        <p:spPr>
          <a:xfrm rot="6630543">
            <a:off x="3951988" y="2478729"/>
            <a:ext cx="556126" cy="57888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 rot="14381246">
            <a:off x="6483987" y="2391880"/>
            <a:ext cx="556126" cy="59340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 rot="17314832">
            <a:off x="6508266" y="5047295"/>
            <a:ext cx="556126" cy="58862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4340317">
            <a:off x="3962244" y="5072770"/>
            <a:ext cx="556126" cy="57328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71851" y="323602"/>
            <a:ext cx="28821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0100" y="5690011"/>
            <a:ext cx="7658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27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3.33333E-6 L -0.16875 3.33333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16875 4.44444E-6 L 0.08125 4.44444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63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6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mute="1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63189" grpId="0" bldLvl="0" animBg="1"/>
      <p:bldP spid="263189" grpId="1" bldLvl="0" animBg="1"/>
      <p:bldP spid="263191" grpId="0" animBg="1"/>
      <p:bldP spid="263192" grpId="0" animBg="1"/>
      <p:bldP spid="263193" grpId="0" animBg="1"/>
      <p:bldP spid="263194" grpId="0" animBg="1"/>
      <p:bldP spid="3" grpId="0" animBg="1"/>
      <p:bldP spid="12" grpId="0" animBg="1"/>
      <p:bldP spid="13" grpId="0" animBg="1"/>
      <p:bldP spid="15" grpId="0" animBg="1"/>
      <p:bldP spid="17" grpId="0"/>
    </p:bldLst>
  </p:timing>
</p:sld>
</file>

<file path=ppt/tags/tag1.xml><?xml version="1.0" encoding="utf-8"?>
<p:tagLst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6.5|4.3"/>
</p:tagLst>
</file>

<file path=ppt/tags/tag10.xml><?xml version="1.0" encoding="utf-8"?>
<p:tagLst xmlns:p="http://schemas.openxmlformats.org/presentationml/2006/main">
  <p:tag name="GENSWF_ADVANCE_TIME" val="5"/>
  <p:tag name="ISPRING_CUSTOM_TIMING_USED" val="1"/>
  <p:tag name="ISPRING_SLIDE_ID_2" val="{22FB9C88-B4B5-4D3D-9171-F3F1F8A5B1AC}"/>
</p:tagLst>
</file>

<file path=ppt/tags/tag11.xml><?xml version="1.0" encoding="utf-8"?>
<p:tagLst xmlns:p="http://schemas.openxmlformats.org/presentationml/2006/main">
  <p:tag name="ISPRING_CUSTOM_TIMING_USED" val="1"/>
  <p:tag name="GENSWF_ADVANCE_TIME" val="8.17"/>
  <p:tag name="ISPRING_SLIDE_ID_2" val="{1E370879-AC60-4AD2-BBD3-254B4B643AED}"/>
</p:tagLst>
</file>

<file path=ppt/tags/tag12.xml><?xml version="1.0" encoding="utf-8"?>
<p:tagLst xmlns:p="http://schemas.openxmlformats.org/presentationml/2006/main">
  <p:tag name="GENSWF_ADVANCE_TIME" val="5"/>
  <p:tag name="ISPRING_CUSTOM_TIMING_USED" val="1"/>
  <p:tag name="ISPRING_SLIDE_ID_2" val="{FA74084E-09EF-4822-BF8D-7672AEAC3C61}"/>
</p:tagLst>
</file>

<file path=ppt/tags/tag13.xml><?xml version="1.0" encoding="utf-8"?>
<p:tagLst xmlns:p="http://schemas.openxmlformats.org/presentationml/2006/main">
  <p:tag name="ISPRING_CUSTOM_TIMING_USED" val="1"/>
  <p:tag name="GENSWF_ADVANCE_TIME" val="9.097"/>
  <p:tag name="TIMING" val="|9.095|0.001"/>
  <p:tag name="ISPRING_SLIDE_ID_2" val="{714657A9-B2E2-47B4-B906-C8B66ED04137}"/>
</p:tagLst>
</file>

<file path=ppt/tags/tag14.xml><?xml version="1.0" encoding="utf-8"?>
<p:tagLst xmlns:p="http://schemas.openxmlformats.org/presentationml/2006/main">
  <p:tag name="ISPRING_CUSTOM_TIMING_USED" val="1"/>
  <p:tag name="GENSWF_ADVANCE_TIME" val="9.097"/>
  <p:tag name="TIMING" val="|9.095|0.001"/>
  <p:tag name="ISPRING_SLIDE_ID_2" val="{714657A9-B2E2-47B4-B906-C8B66ED04137}"/>
</p:tagLst>
</file>

<file path=ppt/tags/tag15.xml><?xml version="1.0" encoding="utf-8"?>
<p:tagLst xmlns:p="http://schemas.openxmlformats.org/presentationml/2006/main">
  <p:tag name="GENSWF_ADVANCE_TIME" val="12.991"/>
  <p:tag name="TIMING" val="|0.001|11.99|0.5"/>
  <p:tag name="ISPRING_CUSTOM_TIMING_USED" val="1"/>
  <p:tag name="ISPRING_SLIDE_ID_2" val="{6C3C60B7-289A-404C-8D9F-6DF915C621D3}"/>
</p:tagLst>
</file>

<file path=ppt/tags/tag16.xml><?xml version="1.0" encoding="utf-8"?>
<p:tagLst xmlns:p="http://schemas.openxmlformats.org/presentationml/2006/main">
  <p:tag name="GENSWF_ADVANCE_TIME" val="5"/>
  <p:tag name="ISPRING_CUSTOM_TIMING_USED" val="1"/>
  <p:tag name="ISPRING_SLIDE_ID_2" val="{55BD61AB-EC6D-4893-A57D-E4B68FA294A3}"/>
</p:tagLst>
</file>

<file path=ppt/tags/tag17.xml><?xml version="1.0" encoding="utf-8"?>
<p:tagLst xmlns:p="http://schemas.openxmlformats.org/presentationml/2006/main">
  <p:tag name="GENSWF_ADVANCE_TIME" val="6.001"/>
  <p:tag name="TIMING" val="|0.001|1|1|1|1"/>
  <p:tag name="ISPRING_CUSTOM_TIMING_USED" val="1"/>
  <p:tag name="ISPRING_SLIDE_ID_2" val="{69550BC5-5C6E-4DC0-AFA0-2C50A0387146}"/>
</p:tagLst>
</file>

<file path=ppt/tags/tag18.xml><?xml version="1.0" encoding="utf-8"?>
<p:tagLst xmlns:p="http://schemas.openxmlformats.org/presentationml/2006/main">
  <p:tag name="ISPRING_CUSTOM_TIMING_USED" val="1"/>
  <p:tag name="GENSWF_ADVANCE_TIME" val="8.513"/>
  <p:tag name="TIMING" val="|8.511|0.001"/>
  <p:tag name="ISPRING_SLIDE_ID_2" val="{B0688076-612A-4F1D-AD53-5EC2D4A160B8}"/>
</p:tagLst>
</file>

<file path=ppt/tags/tag19.xml><?xml version="1.0" encoding="utf-8"?>
<p:tagLst xmlns:p="http://schemas.openxmlformats.org/presentationml/2006/main">
  <p:tag name="ISPRING_CUSTOM_TIMING_USED" val="1"/>
  <p:tag name="GENSWF_ADVANCE_TIME" val="8.513"/>
  <p:tag name="TIMING" val="|8.511|0.001"/>
  <p:tag name="ISPRING_SLIDE_ID_2" val="{B0688076-612A-4F1D-AD53-5EC2D4A160B8}"/>
</p:tagLst>
</file>

<file path=ppt/tags/tag2.xml><?xml version="1.0" encoding="utf-8"?>
<p:tagLst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7.3|5.1"/>
</p:tagLst>
</file>

<file path=ppt/tags/tag3.xml><?xml version="1.0" encoding="utf-8"?>
<p:tagLst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11|1.8|0.9|2.5|7.8"/>
</p:tagLst>
</file>

<file path=ppt/tags/tag4.xml><?xml version="1.0" encoding="utf-8"?>
<p:tagLst xmlns:p="http://schemas.openxmlformats.org/presentationml/2006/main">
  <p:tag name="ISPRING_CUSTOM_TIMING_USED" val="1"/>
  <p:tag name="GENSWF_ADVANCE_TIME" val="7.108"/>
  <p:tag name="ISPRING_SLIDE_ID_2" val="{0ED6E2CB-07B0-4571-8E79-0F8142C25F79}"/>
  <p:tag name="TIMING" val="|1.1|8.1"/>
</p:tagLst>
</file>

<file path=ppt/tags/tag5.xml><?xml version="1.0" encoding="utf-8"?>
<p:tagLst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5.9"/>
</p:tagLst>
</file>

<file path=ppt/tags/tag6.xml><?xml version="1.0" encoding="utf-8"?>
<p:tagLst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4.4|3.6|4.4|1.9|2|1.7|3.2"/>
</p:tagLst>
</file>

<file path=ppt/tags/tag7.xml><?xml version="1.0" encoding="utf-8"?>
<p:tagLst xmlns:p="http://schemas.openxmlformats.org/presentationml/2006/main">
  <p:tag name="ISPRING_CUSTOM_TIMING_USED" val="1"/>
  <p:tag name="ISPRING_SLIDE_ID_2" val="{F6D32728-D4C4-4998-9772-7F690BB711B2}"/>
  <p:tag name="GENSWF_ADVANCE_TIME" val="9.223"/>
  <p:tag name="TIMING" val="|4.4|2.2|10.7|6.5"/>
</p:tagLst>
</file>

<file path=ppt/tags/tag8.xml><?xml version="1.0" encoding="utf-8"?>
<p:tagLst xmlns:p="http://schemas.openxmlformats.org/presentationml/2006/main">
  <p:tag name="ISPRING_CUSTOM_TIMING_USED" val="1"/>
  <p:tag name="GENSWF_ADVANCE_TIME" val="7.108"/>
  <p:tag name="ISPRING_SLIDE_ID_2" val="{0ED6E2CB-07B0-4571-8E79-0F8142C25F79}"/>
</p:tagLst>
</file>

<file path=ppt/tags/tag9.xml><?xml version="1.0" encoding="utf-8"?>
<p:tagLst xmlns:p="http://schemas.openxmlformats.org/presentationml/2006/main">
  <p:tag name="GENSWF_ADVANCE_TIME" val="5"/>
  <p:tag name="ISPRING_CUSTOM_TIMING_USED" val="1"/>
  <p:tag name="ISPRING_SLIDE_ID_2" val="{0AF26856-1846-4CA7-988F-F82AE5FF039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1720</Words>
  <Application>WPS Presentation</Application>
  <PresentationFormat>On-screen Show (4:3)</PresentationFormat>
  <Paragraphs>167</Paragraphs>
  <Slides>24</Slides>
  <Notes>19</Notes>
  <HiddenSlides>0</HiddenSlides>
  <MMClips>9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SimSun</vt:lpstr>
      <vt:lpstr>Wingdings</vt:lpstr>
      <vt:lpstr>Calibri</vt:lpstr>
      <vt:lpstr>Times New Roman</vt:lpstr>
      <vt:lpstr>Times New Roman</vt:lpstr>
      <vt:lpstr>Monotype Sorts</vt:lpstr>
      <vt:lpstr>Wingdings</vt:lpstr>
      <vt:lpstr>Segoe UI Black</vt:lpstr>
      <vt:lpstr>Microsoft YaHei</vt:lpstr>
      <vt:lpstr>Arial Unicode MS</vt:lpstr>
      <vt:lpstr>.VnAvant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hoàng hương giang</cp:lastModifiedBy>
  <cp:revision>28</cp:revision>
  <dcterms:created xsi:type="dcterms:W3CDTF">2021-11-13T12:47:00Z</dcterms:created>
  <dcterms:modified xsi:type="dcterms:W3CDTF">2026-05-13T15:10:12Z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57A6AF411E3F4466A0F60F078921CBAD_12</vt:lpwstr>
  </property>
  <property fmtid="{D5CDD505-2E9C-101B-9397-08002B2CF9AE}" pid="3" name="KSOProductBuildVer">
    <vt:lpwstr>1033-12.1.0.25862</vt:lpwstr>
  </property>
</Properties>
</file>