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5" r:id="rId3"/>
    <p:sldId id="264" r:id="rId4"/>
    <p:sldId id="279" r:id="rId5"/>
    <p:sldId id="267" r:id="rId6"/>
    <p:sldId id="271" r:id="rId7"/>
    <p:sldId id="276" r:id="rId8"/>
    <p:sldId id="27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6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E97-1B6D-4E7B-B761-DEE5A83ED65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EDC4E-22D0-4F7D-9AF9-97D6AA6141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E97-1B6D-4E7B-B761-DEE5A83ED65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EDC4E-22D0-4F7D-9AF9-97D6AA6141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E97-1B6D-4E7B-B761-DEE5A83ED65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EDC4E-22D0-4F7D-9AF9-97D6AA6141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E97-1B6D-4E7B-B761-DEE5A83ED65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EDC4E-22D0-4F7D-9AF9-97D6AA6141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E97-1B6D-4E7B-B761-DEE5A83ED65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EDC4E-22D0-4F7D-9AF9-97D6AA6141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E97-1B6D-4E7B-B761-DEE5A83ED65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EDC4E-22D0-4F7D-9AF9-97D6AA6141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E97-1B6D-4E7B-B761-DEE5A83ED65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EDC4E-22D0-4F7D-9AF9-97D6AA6141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E97-1B6D-4E7B-B761-DEE5A83ED65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EDC4E-22D0-4F7D-9AF9-97D6AA6141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E97-1B6D-4E7B-B761-DEE5A83ED65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EDC4E-22D0-4F7D-9AF9-97D6AA6141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E97-1B6D-4E7B-B761-DEE5A83ED65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EDC4E-22D0-4F7D-9AF9-97D6AA6141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E97-1B6D-4E7B-B761-DEE5A83ED65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EDC4E-22D0-4F7D-9AF9-97D6AA6141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1AE97-1B6D-4E7B-B761-DEE5A83ED65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EDC4E-22D0-4F7D-9AF9-97D6AA61419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45226" y="3619570"/>
            <a:ext cx="9532374" cy="22764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 ẠO HÌNH CÁC HIỆN TƯỢNG TỰ NHIÊN 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CHỒI 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H OAN KRIÊNG</a:t>
            </a:r>
          </a:p>
          <a:p>
            <a:pPr algn="ctr"/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 dạy : </a:t>
            </a:r>
            <a:r>
              <a:rPr lang="en-US" alt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/04/2026</a:t>
            </a:r>
          </a:p>
          <a:p>
            <a:endParaRPr lang="en-US" sz="3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864" y="1949945"/>
            <a:ext cx="10038736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 HOẠCH GIÁO DỤC CHUYÊN ĐỀ 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 TRƯỜNG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3884" y="2533695"/>
            <a:ext cx="8868696" cy="108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7200" b="1" dirty="0"/>
            </a:br>
            <a:br>
              <a:rPr lang="en-US" sz="7200" b="1" dirty="0"/>
            </a:br>
            <a:br>
              <a:rPr lang="en-US" sz="7200" b="1" dirty="0"/>
            </a:br>
            <a:br>
              <a:rPr lang="en-US" sz="7200" b="1" dirty="0"/>
            </a:br>
            <a:br>
              <a:rPr lang="en-US" sz="7200" b="1" dirty="0"/>
            </a:br>
            <a:r>
              <a:rPr lang="en-US" sz="7200" b="1" dirty="0"/>
              <a:t> </a:t>
            </a:r>
            <a:r>
              <a:rPr lang="en-US" sz="10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HOẠT ĐỘNG 1</a:t>
            </a:r>
            <a:br>
              <a:rPr lang="en-US" sz="10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en-US" sz="10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GẮN KẾT </a:t>
            </a:r>
            <a:r>
              <a:rPr lang="en-US" sz="10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717755" y="2387248"/>
            <a:ext cx="9060633" cy="2641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04800">
              <a:lnSpc>
                <a:spcPts val="10290"/>
              </a:lnSpc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Noto Sans Bold"/>
                <a:cs typeface="Noto Sans Bold"/>
                <a:sym typeface="Noto Sans Bold"/>
              </a:rPr>
              <a:t>HOẠT ĐỘNG 2 KHÁM PHÁ</a:t>
            </a:r>
            <a:r>
              <a:rPr lang="vi-VN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endParaRPr lang="en-US" sz="8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nh xuất hiện hộp quà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" y="635"/>
            <a:ext cx="12190730" cy="6927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684206" y="1561607"/>
            <a:ext cx="9360310" cy="2530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04800">
              <a:lnSpc>
                <a:spcPts val="10290"/>
              </a:lnSpc>
            </a:pPr>
            <a:r>
              <a:rPr lang="en-US" sz="6600" b="1" dirty="0">
                <a:solidFill>
                  <a:srgbClr val="FF0000"/>
                </a:solidFill>
                <a:latin typeface="Algerian" panose="04020705040A02060702" pitchFamily="82" charset="0"/>
                <a:ea typeface="Noto Sans Bold"/>
                <a:cs typeface="Noto Sans Bold"/>
                <a:sym typeface="Noto Sans Bold"/>
              </a:rPr>
              <a:t>HOẠT ĐỘNG 3 </a:t>
            </a:r>
          </a:p>
          <a:p>
            <a:pPr algn="ctr" defTabSz="304800">
              <a:lnSpc>
                <a:spcPts val="10290"/>
              </a:lnSpc>
            </a:pPr>
            <a:r>
              <a:rPr lang="en-US" sz="6600" b="1" dirty="0">
                <a:solidFill>
                  <a:srgbClr val="FF0000"/>
                </a:solidFill>
                <a:latin typeface="Algerian" panose="04020705040A02060702" pitchFamily="82" charset="0"/>
                <a:ea typeface="Noto Sans Bold"/>
                <a:cs typeface="Noto Sans Bold"/>
                <a:sym typeface="Noto Sans Bold"/>
              </a:rPr>
              <a:t>CHIA SẺ VÀ THIẾT KẾ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976284" y="1537435"/>
            <a:ext cx="8098158" cy="3772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04800">
              <a:lnSpc>
                <a:spcPts val="10290"/>
              </a:lnSpc>
            </a:pPr>
            <a:r>
              <a:rPr lang="en-US" sz="6600" b="1" dirty="0">
                <a:solidFill>
                  <a:srgbClr val="FF0000"/>
                </a:solidFill>
                <a:latin typeface="Algerian" panose="04020705040A02060702" pitchFamily="82" charset="0"/>
                <a:ea typeface="Noto Sans Bold"/>
                <a:cs typeface="Noto Sans Bold"/>
                <a:sym typeface="Noto Sans Bold"/>
              </a:rPr>
              <a:t>HOẠT ĐỘNG 4 </a:t>
            </a:r>
          </a:p>
          <a:p>
            <a:pPr algn="ctr" defTabSz="304800">
              <a:lnSpc>
                <a:spcPts val="10290"/>
              </a:lnSpc>
            </a:pPr>
            <a:r>
              <a:rPr lang="en-US" sz="6600" b="1" dirty="0">
                <a:solidFill>
                  <a:srgbClr val="FF0000"/>
                </a:solidFill>
                <a:latin typeface="Algerian" panose="04020705040A02060702" pitchFamily="82" charset="0"/>
                <a:ea typeface="Noto Sans Bold"/>
                <a:cs typeface="Noto Sans Bold"/>
                <a:sym typeface="Noto Sans Bold"/>
              </a:rPr>
              <a:t>CHẾ TẠO</a:t>
            </a:r>
          </a:p>
          <a:p>
            <a:pPr algn="ctr" defTabSz="304800">
              <a:lnSpc>
                <a:spcPts val="10290"/>
              </a:lnSpc>
            </a:pPr>
            <a:endParaRPr lang="en-US" sz="4800" b="1" dirty="0">
              <a:solidFill>
                <a:srgbClr val="0070C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pic>
        <p:nvPicPr>
          <p:cNvPr id="2" name="P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512" y="58405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5845" y="1455174"/>
            <a:ext cx="888836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HOẠT ĐỘNG 5 </a:t>
            </a:r>
          </a:p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ĐÁNH GIÁ</a:t>
            </a:r>
          </a:p>
          <a:p>
            <a:pPr algn="ctr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6620" y="3342968"/>
            <a:ext cx="8544231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CẢM ƠN TẤT CẢ CÁC CÔ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CHÚC CÁC CÔ THẬT NHIỀU SỨC KHỎE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</a:p>
        </p:txBody>
      </p:sp>
      <p:pic>
        <p:nvPicPr>
          <p:cNvPr id="3" name="Bài hát Gọi tên cảm xúc _ Hiện tượng tự nhiên _ Chích Bông LALA Kids [IZym9rpCEY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6889" y="6153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Widescreen</PresentationFormat>
  <Paragraphs>17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ADLaM Display</vt:lpstr>
      <vt:lpstr>Algerian</vt:lpstr>
      <vt:lpstr>Arial</vt:lpstr>
      <vt:lpstr>Calibri</vt:lpstr>
      <vt:lpstr>Calibri Light</vt:lpstr>
      <vt:lpstr>Noto Sans Bold</vt:lpstr>
      <vt:lpstr>Times New Roman</vt:lpstr>
      <vt:lpstr>Office Theme</vt:lpstr>
      <vt:lpstr>PowerPoint Presentation</vt:lpstr>
      <vt:lpstr>      HOẠT ĐỘNG 1 GẮN KẾT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36</cp:revision>
  <dcterms:created xsi:type="dcterms:W3CDTF">2026-01-22T06:32:00Z</dcterms:created>
  <dcterms:modified xsi:type="dcterms:W3CDTF">2026-05-18T14:11:01Z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A0CFB2F10ED449428D9F220FCC64C5C2_12</vt:lpwstr>
  </property>
  <property fmtid="{D5CDD505-2E9C-101B-9397-08002B2CF9AE}" pid="3" name="KSOProductBuildVer">
    <vt:lpwstr>1033-12.1.0.25242</vt:lpwstr>
  </property>
</Properties>
</file>