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7" r:id="rId4"/>
    <p:sldId id="260" r:id="rId5"/>
    <p:sldId id="259" r:id="rId6"/>
    <p:sldId id="261" r:id="rId7"/>
    <p:sldId id="267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EDCD4-F360-444E-9028-1E9C474087E6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0EE07-6954-4514-8799-C4A8C849E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0EE07-6954-4514-8799-C4A8C849E9C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0EE07-6954-4514-8799-C4A8C849E9C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7BFB-D1B7-4216-9CD4-94B2E2A7ED84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71B3-2E57-48E9-B603-73E2C6930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7BFB-D1B7-4216-9CD4-94B2E2A7ED84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71B3-2E57-48E9-B603-73E2C6930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7BFB-D1B7-4216-9CD4-94B2E2A7ED84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71B3-2E57-48E9-B603-73E2C6930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7BFB-D1B7-4216-9CD4-94B2E2A7ED84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71B3-2E57-48E9-B603-73E2C6930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7BFB-D1B7-4216-9CD4-94B2E2A7ED84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71B3-2E57-48E9-B603-73E2C6930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7BFB-D1B7-4216-9CD4-94B2E2A7ED84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71B3-2E57-48E9-B603-73E2C6930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7BFB-D1B7-4216-9CD4-94B2E2A7ED84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71B3-2E57-48E9-B603-73E2C6930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7BFB-D1B7-4216-9CD4-94B2E2A7ED84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71B3-2E57-48E9-B603-73E2C6930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7BFB-D1B7-4216-9CD4-94B2E2A7ED84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71B3-2E57-48E9-B603-73E2C6930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7BFB-D1B7-4216-9CD4-94B2E2A7ED84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71B3-2E57-48E9-B603-73E2C6930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7BFB-D1B7-4216-9CD4-94B2E2A7ED84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71B3-2E57-48E9-B603-73E2C6930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47BFB-D1B7-4216-9CD4-94B2E2A7ED84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971B3-2E57-48E9-B603-73E2C6930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bac ho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001000" cy="4453602"/>
          </a:xfrm>
          <a:prstGeom prst="rect">
            <a:avLst/>
          </a:prstGeom>
          <a:noFill/>
        </p:spPr>
      </p:pic>
      <p:sp>
        <p:nvSpPr>
          <p:cNvPr id="5" name="Hình Chữ nhật 4"/>
          <p:cNvSpPr/>
          <p:nvPr/>
        </p:nvSpPr>
        <p:spPr>
          <a:xfrm>
            <a:off x="381000" y="4453602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KPKH- KPXH </a:t>
            </a:r>
          </a:p>
          <a:p>
            <a:pPr algn="ctr"/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istrator\Pictures\bac ho 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848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3F740-42AC-4CE4-B84A-D65BFD6CF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7938"/>
            <a:ext cx="9144000" cy="5145024"/>
          </a:xfrm>
          <a:prstGeom prst="rect">
            <a:avLst/>
          </a:prstGeom>
        </p:spPr>
      </p:pic>
      <p:sp>
        <p:nvSpPr>
          <p:cNvPr id="5" name="Hình Chữ nhật 4"/>
          <p:cNvSpPr/>
          <p:nvPr/>
        </p:nvSpPr>
        <p:spPr>
          <a:xfrm>
            <a:off x="685800" y="228600"/>
            <a:ext cx="87817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VỀ ĐÚNG 3 MIỀN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31FBAE-DA8C-4C11-B1EC-DEBDC8804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AD8CFB-FE93-4C7B-A162-BEFAB35751C2}"/>
              </a:ext>
            </a:extLst>
          </p:cNvPr>
          <p:cNvSpPr txBox="1"/>
          <p:nvPr/>
        </p:nvSpPr>
        <p:spPr>
          <a:xfrm>
            <a:off x="2133600" y="381000"/>
            <a:ext cx="3802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NHỚ ƠN BÁC</a:t>
            </a:r>
          </a:p>
        </p:txBody>
      </p:sp>
      <p:pic>
        <p:nvPicPr>
          <p:cNvPr id="4" name="va_nho_on_bac_84202023">
            <a:hlinkClick r:id="" action="ppaction://media"/>
            <a:extLst>
              <a:ext uri="{FF2B5EF4-FFF2-40B4-BE49-F238E27FC236}">
                <a16:creationId xmlns:a16="http://schemas.microsoft.com/office/drawing/2014/main" id="{0CCB5E2A-5070-4150-93FF-925EC259E0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Pictures\bac h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458200" cy="5753450"/>
          </a:xfrm>
          <a:prstGeom prst="rect">
            <a:avLst/>
          </a:prstGeom>
          <a:noFill/>
        </p:spPr>
      </p:pic>
      <p:sp>
        <p:nvSpPr>
          <p:cNvPr id="5" name="Hình Chữ nhật 4"/>
          <p:cNvSpPr/>
          <p:nvPr/>
        </p:nvSpPr>
        <p:spPr>
          <a:xfrm>
            <a:off x="2133600" y="5750004"/>
            <a:ext cx="61125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Bác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Hồ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bế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em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bé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Pictures\bac ho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1"/>
            <a:ext cx="8153400" cy="5791200"/>
          </a:xfrm>
          <a:prstGeom prst="rect">
            <a:avLst/>
          </a:prstGeom>
          <a:noFill/>
        </p:spPr>
      </p:pic>
      <p:sp>
        <p:nvSpPr>
          <p:cNvPr id="6" name="Hình Chữ nhật 5"/>
          <p:cNvSpPr/>
          <p:nvPr/>
        </p:nvSpPr>
        <p:spPr>
          <a:xfrm>
            <a:off x="1295400" y="6088559"/>
            <a:ext cx="69497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Bác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Hồ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chia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kẹo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cháu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Pictures\bac ho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8001000" cy="5410200"/>
          </a:xfrm>
          <a:prstGeom prst="rect">
            <a:avLst/>
          </a:prstGeom>
          <a:noFill/>
        </p:spPr>
      </p:pic>
      <p:sp>
        <p:nvSpPr>
          <p:cNvPr id="6" name="Hình Chữ nhật 5"/>
          <p:cNvSpPr/>
          <p:nvPr/>
        </p:nvSpPr>
        <p:spPr>
          <a:xfrm>
            <a:off x="227007" y="5934670"/>
            <a:ext cx="89169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Hồ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múa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hát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cùng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cháu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Administrator\Pictures\bac ho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229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dministrator\Pictures\bac ho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696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istrator\Pictures\bac ho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772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istrator\Pictures\bac ho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5438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64</Words>
  <Application>Microsoft Office PowerPoint</Application>
  <PresentationFormat>On-screen Show (4:3)</PresentationFormat>
  <Paragraphs>13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Mở rộng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Customers</dc:creator>
  <cp:lastModifiedBy>LENOVO</cp:lastModifiedBy>
  <cp:revision>10</cp:revision>
  <dcterms:created xsi:type="dcterms:W3CDTF">2015-05-19T08:27:05Z</dcterms:created>
  <dcterms:modified xsi:type="dcterms:W3CDTF">2026-05-13T05:04:55Z</dcterms:modified>
</cp:coreProperties>
</file>