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67" r:id="rId7"/>
    <p:sldId id="266" r:id="rId8"/>
    <p:sldId id="265" r:id="rId9"/>
    <p:sldId id="264" r:id="rId10"/>
    <p:sldId id="263" r:id="rId11"/>
    <p:sldId id="268" r:id="rId12"/>
    <p:sldId id="261" r:id="rId13"/>
    <p:sldId id="26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E9519-1915-4A15-8AF3-6D33E46CCB6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9DBB1-8872-48A7-8D3E-E5F80C96AD0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9DBB1-8872-48A7-8D3E-E5F80C96AD0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6F611-575A-40B8-9C97-92F505EBFB6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7A68-5FDF-48C1-9C2E-E6E1DB84462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GIF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9589" y="1988840"/>
            <a:ext cx="6944818" cy="4442048"/>
          </a:xfrm>
        </p:spPr>
        <p:txBody>
          <a:bodyPr>
            <a:norm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Chủ điểm: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tượng</a:t>
            </a:r>
            <a:r>
              <a:rPr lang="en-US" sz="3600" b="1" dirty="0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nhiên</a:t>
            </a:r>
            <a:br>
              <a:rPr lang="vi-VN" sz="3600" b="1" dirty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</a:br>
            <a:r>
              <a:rPr lang="vi-VN" sz="3600" b="1" dirty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Đề tài: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Nắng</a:t>
            </a:r>
            <a:r>
              <a:rPr lang="en-US" sz="3600" b="1" dirty="0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bốn</a:t>
            </a:r>
            <a:r>
              <a:rPr lang="en-US" sz="3600" b="1" dirty="0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mùa</a:t>
            </a:r>
            <a:r>
              <a:rPr lang="en-US" sz="3600" b="1" dirty="0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”</a:t>
            </a:r>
            <a:br>
              <a:rPr lang="vi-VN" sz="3600" b="1" dirty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</a:br>
            <a:r>
              <a:rPr lang="vi-VN" sz="3600" b="1" dirty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Độ tuổi: </a:t>
            </a:r>
            <a:r>
              <a:rPr lang="en-US" sz="3600" b="1" dirty="0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4</a:t>
            </a:r>
            <a:r>
              <a:rPr lang="en-US" altLang="vi-VN" sz="3600" b="1" dirty="0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 - 5</a:t>
            </a:r>
            <a:r>
              <a:rPr lang="vi-VN" sz="3600" b="1" dirty="0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tuổi</a:t>
            </a:r>
            <a:br>
              <a:rPr lang="vi-VN" sz="3600" b="1" dirty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</a:br>
            <a:r>
              <a:rPr lang="vi-VN" sz="3600" b="1" dirty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Ngày dạy: </a:t>
            </a:r>
            <a:r>
              <a:rPr lang="en-US" sz="3600" b="1" dirty="0" smtClean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03/04/2026</a:t>
            </a:r>
            <a:br>
              <a:rPr lang="vi-VN" sz="3600" b="1" dirty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</a:br>
            <a:r>
              <a:rPr lang="vi-VN" sz="3600" b="1" dirty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Giáo viên: H </a:t>
            </a:r>
            <a:r>
              <a:rPr lang="en-US" altLang="vi-VN" sz="3600" b="1" dirty="0">
                <a:solidFill>
                  <a:srgbClr val="FF0000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Kôn Mlô</a:t>
            </a:r>
            <a:endParaRPr lang="en-US" altLang="vi-VN" sz="3600" b="1" dirty="0">
              <a:solidFill>
                <a:srgbClr val="FF0000"/>
              </a:solidFill>
              <a:latin typeface="Sitka 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6499" y="332656"/>
            <a:ext cx="5050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Trường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Mẫu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giáo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Hoa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Sim</a:t>
            </a:r>
            <a:endParaRPr lang="en-US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916832"/>
            <a:ext cx="6480720" cy="4209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*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3: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chơi</a:t>
            </a:r>
            <a:endParaRPr lang="en-US" sz="40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Ghép</a:t>
            </a: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tranh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9858" y="2492896"/>
            <a:ext cx="7992888" cy="28379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60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TIẾT HỌC ĐẾN ĐÂY LÀ KẾT THÚC</a:t>
            </a:r>
            <a:endParaRPr lang="en-US" sz="6000" b="1" spc="150" dirty="0" smtClean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60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CHÚC CÁC CHÁU LUÔN CHĂM NGOAN HỌC GIỎI</a:t>
            </a:r>
            <a:endParaRPr lang="en-US" sz="6000" b="1" cap="none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780928"/>
            <a:ext cx="3816423" cy="4040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42493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* </a:t>
            </a:r>
            <a:r>
              <a:rPr lang="en-US" sz="4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1: </a:t>
            </a:r>
            <a:endParaRPr lang="en-US" sz="4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Gây</a:t>
            </a:r>
            <a:r>
              <a:rPr lang="en-US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hứng</a:t>
            </a:r>
            <a:r>
              <a:rPr lang="en-US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thú</a:t>
            </a:r>
            <a:endParaRPr lang="en-US" sz="4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688" y="1196752"/>
            <a:ext cx="5472608" cy="374441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 * </a:t>
            </a:r>
            <a:r>
              <a:rPr lang="en-US" b="1" dirty="0" err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Hoạt</a:t>
            </a:r>
            <a:r>
              <a:rPr lang="en-US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động</a:t>
            </a:r>
            <a:r>
              <a:rPr lang="en-US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 2: </a:t>
            </a:r>
            <a:r>
              <a:rPr lang="en-US" b="1" dirty="0" err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Nội</a:t>
            </a:r>
            <a:r>
              <a:rPr lang="en-US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 dung</a:t>
            </a:r>
            <a:endParaRPr lang="en-US" b="1" dirty="0" smtClean="0">
              <a:solidFill>
                <a:srgbClr val="FF0000"/>
              </a:solidFill>
              <a:latin typeface="Lucida Calligraphy" panose="03010101010101010101" pitchFamily="66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  + </a:t>
            </a:r>
            <a:r>
              <a:rPr lang="en-US" b="1" dirty="0" err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Đọc</a:t>
            </a:r>
            <a:r>
              <a:rPr lang="en-US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thơ</a:t>
            </a:r>
            <a:r>
              <a:rPr lang="en-US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lần</a:t>
            </a:r>
            <a:r>
              <a:rPr lang="en-US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 1: </a:t>
            </a:r>
            <a:r>
              <a:rPr lang="en-US" b="1" dirty="0" err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Kết</a:t>
            </a:r>
            <a:r>
              <a:rPr lang="en-US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hợp</a:t>
            </a:r>
            <a:r>
              <a:rPr lang="en-US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cử</a:t>
            </a:r>
            <a:r>
              <a:rPr lang="en-US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chỉ</a:t>
            </a:r>
            <a:r>
              <a:rPr lang="en-US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điệu</a:t>
            </a:r>
            <a:r>
              <a:rPr lang="en-US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bộ</a:t>
            </a:r>
            <a:endParaRPr lang="en-US" b="1" dirty="0" smtClean="0">
              <a:solidFill>
                <a:srgbClr val="FF0000"/>
              </a:solidFill>
              <a:latin typeface="Lucida Calligraphy" panose="03010101010101010101" pitchFamily="66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  + </a:t>
            </a:r>
            <a:r>
              <a:rPr lang="en-US" b="1" dirty="0" err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Đọc</a:t>
            </a:r>
            <a:r>
              <a:rPr lang="en-US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lần</a:t>
            </a:r>
            <a:r>
              <a:rPr lang="en-US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 2: </a:t>
            </a:r>
            <a:r>
              <a:rPr lang="en-US" b="1" dirty="0" err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Kết</a:t>
            </a:r>
            <a:r>
              <a:rPr lang="en-US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hợp</a:t>
            </a:r>
            <a:r>
              <a:rPr lang="en-US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   </a:t>
            </a:r>
            <a:r>
              <a:rPr lang="en-US" b="1" dirty="0" err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tranh</a:t>
            </a:r>
            <a:r>
              <a:rPr lang="en-US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 minh </a:t>
            </a:r>
            <a:r>
              <a:rPr lang="en-US" b="1" dirty="0" err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hoạ</a:t>
            </a:r>
            <a:endParaRPr lang="en-US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307944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thơ</a:t>
            </a:r>
            <a:r>
              <a:rPr lang="en-US" sz="4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Nắng</a:t>
            </a:r>
            <a:r>
              <a:rPr lang="en-US" sz="4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bốn</a:t>
            </a:r>
            <a:r>
              <a:rPr lang="en-US" sz="4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mùa</a:t>
            </a:r>
            <a:endParaRPr lang="en-US" sz="44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58" y="1628800"/>
            <a:ext cx="7955484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95884" y="6363008"/>
            <a:ext cx="3268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Tác</a:t>
            </a:r>
            <a:r>
              <a:rPr lang="en-US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giả</a:t>
            </a:r>
            <a:r>
              <a:rPr lang="en-US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:  Mai  </a:t>
            </a:r>
            <a:r>
              <a:rPr lang="en-US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Anh</a:t>
            </a:r>
            <a:r>
              <a:rPr lang="en-US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Đức</a:t>
            </a:r>
            <a:endParaRPr lang="en-US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307944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thơ</a:t>
            </a:r>
            <a:r>
              <a:rPr lang="en-US" sz="4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Nắng</a:t>
            </a:r>
            <a:r>
              <a:rPr lang="en-US" sz="4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bốn</a:t>
            </a:r>
            <a:r>
              <a:rPr lang="en-US" sz="4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mùa</a:t>
            </a:r>
            <a:endParaRPr lang="en-US" sz="44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05" y="1412776"/>
            <a:ext cx="8053789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95884" y="6363008"/>
            <a:ext cx="3268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Tác</a:t>
            </a:r>
            <a:r>
              <a:rPr lang="en-US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giả</a:t>
            </a:r>
            <a:r>
              <a:rPr lang="en-US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:  Mai  </a:t>
            </a:r>
            <a:r>
              <a:rPr lang="en-US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Anh</a:t>
            </a:r>
            <a:r>
              <a:rPr lang="en-US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Đức</a:t>
            </a:r>
            <a:endParaRPr lang="en-US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307944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thơ</a:t>
            </a:r>
            <a:r>
              <a:rPr lang="en-US" sz="4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Nắng</a:t>
            </a:r>
            <a:r>
              <a:rPr lang="en-US" sz="4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bốn</a:t>
            </a:r>
            <a:r>
              <a:rPr lang="en-US" sz="4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mùa</a:t>
            </a:r>
            <a:endParaRPr lang="en-US" sz="44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39" y="1340768"/>
            <a:ext cx="7596336" cy="424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95884" y="6363008"/>
            <a:ext cx="3268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Tác</a:t>
            </a:r>
            <a:r>
              <a:rPr lang="en-US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giả</a:t>
            </a:r>
            <a:r>
              <a:rPr lang="en-US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:  Mai  </a:t>
            </a:r>
            <a:r>
              <a:rPr lang="en-US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Anh</a:t>
            </a:r>
            <a:r>
              <a:rPr lang="en-US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Đức</a:t>
            </a:r>
            <a:endParaRPr lang="en-US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307944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thơ</a:t>
            </a:r>
            <a:r>
              <a:rPr lang="en-US" sz="4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Nắng</a:t>
            </a:r>
            <a:r>
              <a:rPr lang="en-US" sz="4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bốn</a:t>
            </a:r>
            <a:r>
              <a:rPr lang="en-US" sz="4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mùa</a:t>
            </a:r>
            <a:endParaRPr lang="en-US" sz="44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13" y="1366450"/>
            <a:ext cx="786377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95884" y="6363008"/>
            <a:ext cx="3268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Tác</a:t>
            </a:r>
            <a:r>
              <a:rPr lang="en-US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giả</a:t>
            </a:r>
            <a:r>
              <a:rPr lang="en-US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:  Mai  </a:t>
            </a:r>
            <a:r>
              <a:rPr lang="en-US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Anh</a:t>
            </a:r>
            <a:r>
              <a:rPr lang="en-US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Đức</a:t>
            </a:r>
            <a:endParaRPr lang="en-US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20688"/>
            <a:ext cx="8568952" cy="44644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*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Đàm</a:t>
            </a: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thoại</a:t>
            </a: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endParaRPr lang="en-US" sz="36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Giáo</a:t>
            </a: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dục</a:t>
            </a: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trẻ</a:t>
            </a: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.</a:t>
            </a:r>
            <a:endParaRPr lang="en-US" sz="3600" b="1" dirty="0" smtClean="0">
              <a:solidFill>
                <a:srgbClr val="0070C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*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Dạy</a:t>
            </a: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trẻ</a:t>
            </a: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đọc</a:t>
            </a: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thơ</a:t>
            </a:r>
            <a:endParaRPr lang="en-US" sz="36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+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Lần</a:t>
            </a: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3: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Cô</a:t>
            </a: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mở</a:t>
            </a: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video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cho</a:t>
            </a: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trẻ</a:t>
            </a: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nghe</a:t>
            </a: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bài</a:t>
            </a: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thơ</a:t>
            </a:r>
            <a:endParaRPr lang="en-US" sz="36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3" y="1484784"/>
            <a:ext cx="8080896" cy="4752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307944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thơ</a:t>
            </a:r>
            <a:r>
              <a:rPr lang="en-US" sz="4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Nắng</a:t>
            </a:r>
            <a:r>
              <a:rPr lang="en-US" sz="4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bốn</a:t>
            </a:r>
            <a:r>
              <a:rPr lang="en-US" sz="4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mùa</a:t>
            </a:r>
            <a:endParaRPr lang="en-US" sz="44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670</Words>
  <Application>WPS Presentation</Application>
  <PresentationFormat>On-screen Show (4:3)</PresentationFormat>
  <Paragraphs>40</Paragraphs>
  <Slides>11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Arial</vt:lpstr>
      <vt:lpstr>SimSun</vt:lpstr>
      <vt:lpstr>Wingdings</vt:lpstr>
      <vt:lpstr>Sitka Heading</vt:lpstr>
      <vt:lpstr>Times New Roman</vt:lpstr>
      <vt:lpstr>Comic Sans MS</vt:lpstr>
      <vt:lpstr>Lucida Calligraphy</vt:lpstr>
      <vt:lpstr>Lucida Handwriting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ND</cp:lastModifiedBy>
  <cp:revision>16</cp:revision>
  <dcterms:created xsi:type="dcterms:W3CDTF">2025-04-19T12:30:00Z</dcterms:created>
  <dcterms:modified xsi:type="dcterms:W3CDTF">2026-04-09T02:15:10Z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F8461CB49A864C2282CDA3CC03BDE3E1_13</vt:lpwstr>
  </property>
  <property fmtid="{D5CDD505-2E9C-101B-9397-08002B2CF9AE}" pid="3" name="KSOProductBuildVer">
    <vt:lpwstr>1033-12.2.0.23196</vt:lpwstr>
  </property>
</Properties>
</file>