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268" r:id="rId4"/>
    <p:sldId id="269" r:id="rId5"/>
    <p:sldId id="267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5/15/2026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0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577" y="3428071"/>
            <a:ext cx="7812360" cy="2107506"/>
          </a:xfrm>
        </p:spPr>
        <p:txBody>
          <a:bodyPr rtlCol="0">
            <a:normAutofit fontScale="80000" lnSpcReduction="20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Kôn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Mlô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Năm </a:t>
            </a:r>
            <a:r>
              <a:rPr lang="en-US" alt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2025-2026</a:t>
            </a:r>
            <a:endParaRPr lang="vi-VN" alt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138" y="2348880"/>
            <a:ext cx="8599149" cy="6463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XÃ EA DRÔNG</a:t>
            </a:r>
          </a:p>
          <a:p>
            <a:pPr algn="ctr">
              <a:defRPr/>
            </a:pPr>
            <a:r>
              <a:rPr lang="en-US" sz="2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MẪU GIÁO HOA SIM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Làm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Dinh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1600200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>1. Kiến thức</a:t>
            </a:r>
            <a:br>
              <a:rPr kumimoji="0" lang="vi-VN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Trẻ biết cách chơi trò chơi.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Kỹ năng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xếp xen kẽ theo quy tắc (1-1-1).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Rèn kỹ năng nghi nhớ có chủ đích ở trẻ. 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3. Thái độ: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285750" indent="-285750">
              <a:buFontTx/>
              <a:buChar char="-"/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Trẻ hứng thú học, biết giữ gìn đồ dùng cá nhân.</a:t>
            </a:r>
          </a:p>
          <a:p>
            <a:r>
              <a:rPr lang="de-DE" b="1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1. Đồ dùng của cô: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giảng điện tử.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Một số đồ dùng để xung quanh lớp.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Bài hát: Chào ngày mới.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Máy tính, Que chỉ, loa.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- 2 bảng.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2. Đồ dùng của trẻ: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latin typeface="Calibri" panose="020F0502020204030204"/>
                <a:ea typeface="Calibri" panose="020F0502020204030204"/>
                <a:cs typeface="Times New Roman" panose="02020603050405020304"/>
              </a:rPr>
              <a:t>-</a:t>
            </a: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3 vở, 3 cặp, 3 bóng, bảng giấy.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Voi, hổ, chó.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- 1 rổ lô tô: Đám mây, ông mặt trời, ô.</a:t>
            </a:r>
            <a:endParaRPr lang="en-US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r>
              <a:rPr lang="en-US" dirty="0">
                <a:latin typeface="Times New Roman" panose="02020603050405020304"/>
                <a:ea typeface="Times New Roman" panose="02020603050405020304"/>
              </a:rPr>
              <a:t>- 1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rổ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lô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tô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: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Hổ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mèo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dirty="0" err="1">
                <a:latin typeface="Times New Roman" panose="02020603050405020304"/>
                <a:ea typeface="Times New Roman" panose="02020603050405020304"/>
              </a:rPr>
              <a:t>cá</a:t>
            </a:r>
            <a:r>
              <a:rPr lang="en-US" dirty="0">
                <a:latin typeface="Times New Roman" panose="02020603050405020304"/>
                <a:ea typeface="Times New Roman" panose="02020603050405020304"/>
              </a:rPr>
              <a:t>.</a:t>
            </a:r>
          </a:p>
          <a:p>
            <a:endParaRPr lang="en-US" sz="1600" b="1" dirty="0">
              <a:latin typeface="Calibri" panose="020F0502020204030204"/>
              <a:ea typeface="Calibri" panose="020F0502020204030204"/>
              <a:cs typeface="Times New Roman" panose="020206030504050203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br>
              <a:rPr kumimoji="0" lang="vi-V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288</Words>
  <Application>Microsoft Office PowerPoint</Application>
  <PresentationFormat>On-screen Show (4:3)</PresentationFormat>
  <Paragraphs>34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Hkon Mlo</cp:lastModifiedBy>
  <cp:revision>13</cp:revision>
  <dcterms:created xsi:type="dcterms:W3CDTF">2019-10-01T09:58:00Z</dcterms:created>
  <dcterms:modified xsi:type="dcterms:W3CDTF">2026-05-15T04:41:35Z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